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Default Extension="xlsx" ContentType="application/vnd.openxmlformats-officedocument.spreadsheetml.sheet"/>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charts/chart1.xml" ContentType="application/vnd.openxmlformats-officedocument.drawingml.chart+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81" r:id="rId3"/>
    <p:sldId id="257" r:id="rId4"/>
    <p:sldId id="258" r:id="rId5"/>
    <p:sldId id="259" r:id="rId6"/>
    <p:sldId id="260" r:id="rId7"/>
    <p:sldId id="283" r:id="rId8"/>
    <p:sldId id="264" r:id="rId9"/>
    <p:sldId id="265" r:id="rId10"/>
    <p:sldId id="266" r:id="rId11"/>
    <p:sldId id="267" r:id="rId12"/>
    <p:sldId id="268" r:id="rId13"/>
    <p:sldId id="269" r:id="rId14"/>
    <p:sldId id="270" r:id="rId15"/>
    <p:sldId id="261" r:id="rId16"/>
    <p:sldId id="262" r:id="rId17"/>
    <p:sldId id="263" r:id="rId18"/>
    <p:sldId id="284" r:id="rId19"/>
    <p:sldId id="285" r:id="rId20"/>
    <p:sldId id="275" r:id="rId21"/>
    <p:sldId id="282" r:id="rId22"/>
    <p:sldId id="278"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5" d="100"/>
          <a:sy n="75" d="100"/>
        </p:scale>
        <p:origin x="-101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IN"/>
  <c:chart>
    <c:title>
      <c:layout/>
    </c:title>
    <c:view3D>
      <c:rotX val="30"/>
      <c:perspective val="30"/>
    </c:view3D>
    <c:plotArea>
      <c:layout/>
      <c:pie3DChart>
        <c:varyColors val="1"/>
        <c:ser>
          <c:idx val="0"/>
          <c:order val="0"/>
          <c:tx>
            <c:strRef>
              <c:f>Sheet1!$B$1</c:f>
              <c:strCache>
                <c:ptCount val="1"/>
                <c:pt idx="0">
                  <c:v>% of post on facebook</c:v>
                </c:pt>
              </c:strCache>
            </c:strRef>
          </c:tx>
          <c:cat>
            <c:strRef>
              <c:f>Sheet1!$A$2:$A$5</c:f>
              <c:strCache>
                <c:ptCount val="4"/>
                <c:pt idx="0">
                  <c:v>Tiger, big cats</c:v>
                </c:pt>
                <c:pt idx="1">
                  <c:v>Elephants</c:v>
                </c:pt>
                <c:pt idx="2">
                  <c:v>Rhino</c:v>
                </c:pt>
                <c:pt idx="3">
                  <c:v>others</c:v>
                </c:pt>
              </c:strCache>
            </c:strRef>
          </c:cat>
          <c:val>
            <c:numRef>
              <c:f>Sheet1!$B$2:$B$5</c:f>
              <c:numCache>
                <c:formatCode>General</c:formatCode>
                <c:ptCount val="4"/>
                <c:pt idx="0">
                  <c:v>74</c:v>
                </c:pt>
                <c:pt idx="1">
                  <c:v>13</c:v>
                </c:pt>
                <c:pt idx="2">
                  <c:v>4</c:v>
                </c:pt>
                <c:pt idx="3">
                  <c:v>9</c:v>
                </c:pt>
              </c:numCache>
            </c:numRef>
          </c:val>
        </c:ser>
      </c:pie3DChart>
    </c:plotArea>
    <c:legend>
      <c:legendPos val="r"/>
      <c:layout/>
    </c:legend>
    <c:plotVisOnly val="1"/>
    <c:dispBlanksAs val="zero"/>
  </c:chart>
  <c:txPr>
    <a:bodyPr/>
    <a:lstStyle/>
    <a:p>
      <a:pPr>
        <a:defRPr sz="1800"/>
      </a:pPr>
      <a:endParaRPr lang="en-US"/>
    </a:p>
  </c:txPr>
  <c:externalData r:id="rId1"/>
</c:chartSpac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4A336-3A0A-4635-9215-C8900BD9C752}"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IN"/>
        </a:p>
      </dgm:t>
    </dgm:pt>
    <dgm:pt modelId="{5A213DF4-5204-449D-A7FE-B4BCD694C369}">
      <dgm:prSet phldrT="[Text]"/>
      <dgm:spPr/>
      <dgm:t>
        <a:bodyPr/>
        <a:lstStyle/>
        <a:p>
          <a:r>
            <a:rPr lang="en-IN" dirty="0" smtClean="0"/>
            <a:t>698 scheduled Tribes</a:t>
          </a:r>
          <a:endParaRPr lang="en-IN" dirty="0"/>
        </a:p>
      </dgm:t>
    </dgm:pt>
    <dgm:pt modelId="{85CEC658-D6E0-4E55-8326-48ED00738E15}" type="parTrans" cxnId="{4BC8A05E-F844-412F-856D-67E94C68AE99}">
      <dgm:prSet/>
      <dgm:spPr/>
      <dgm:t>
        <a:bodyPr/>
        <a:lstStyle/>
        <a:p>
          <a:endParaRPr lang="en-IN"/>
        </a:p>
      </dgm:t>
    </dgm:pt>
    <dgm:pt modelId="{C00D008E-3C69-4DBB-8D89-7B410767E47F}" type="sibTrans" cxnId="{4BC8A05E-F844-412F-856D-67E94C68AE99}">
      <dgm:prSet/>
      <dgm:spPr/>
      <dgm:t>
        <a:bodyPr/>
        <a:lstStyle/>
        <a:p>
          <a:endParaRPr lang="en-IN"/>
        </a:p>
      </dgm:t>
    </dgm:pt>
    <dgm:pt modelId="{DC4214E2-6E65-49ED-B6B0-9A516439914A}">
      <dgm:prSet phldrT="[Text]"/>
      <dgm:spPr/>
      <dgm:t>
        <a:bodyPr/>
        <a:lstStyle/>
        <a:p>
          <a:r>
            <a:rPr lang="en-IN" smtClean="0"/>
            <a:t>67.8 million Tribal Population</a:t>
          </a:r>
          <a:endParaRPr lang="en-IN" dirty="0"/>
        </a:p>
      </dgm:t>
    </dgm:pt>
    <dgm:pt modelId="{04576B83-F05B-44E7-9525-FB7A6700F844}" type="parTrans" cxnId="{90F59089-C21F-4E6B-A522-C6C875788089}">
      <dgm:prSet/>
      <dgm:spPr/>
      <dgm:t>
        <a:bodyPr/>
        <a:lstStyle/>
        <a:p>
          <a:endParaRPr lang="en-IN">
            <a:solidFill>
              <a:schemeClr val="bg2">
                <a:lumMod val="50000"/>
              </a:schemeClr>
            </a:solidFill>
          </a:endParaRPr>
        </a:p>
      </dgm:t>
    </dgm:pt>
    <dgm:pt modelId="{0F22E56F-7473-4D39-88C4-0D4A3CDE8296}" type="sibTrans" cxnId="{90F59089-C21F-4E6B-A522-C6C875788089}">
      <dgm:prSet/>
      <dgm:spPr/>
      <dgm:t>
        <a:bodyPr/>
        <a:lstStyle/>
        <a:p>
          <a:endParaRPr lang="en-IN"/>
        </a:p>
      </dgm:t>
    </dgm:pt>
    <dgm:pt modelId="{CB78B675-7ECA-4DAD-86B8-6E125DAF32CF}">
      <dgm:prSet phldrT="[Text]"/>
      <dgm:spPr/>
      <dgm:t>
        <a:bodyPr/>
        <a:lstStyle/>
        <a:p>
          <a:r>
            <a:rPr lang="en-IN" smtClean="0"/>
            <a:t>75 as Primitive Tribal groups</a:t>
          </a:r>
          <a:endParaRPr lang="en-IN" dirty="0"/>
        </a:p>
      </dgm:t>
    </dgm:pt>
    <dgm:pt modelId="{D6668AD2-F7D5-459E-91E5-67AA0F8E714F}" type="parTrans" cxnId="{53401617-F6C0-44D6-85E1-C08E483DF415}">
      <dgm:prSet/>
      <dgm:spPr/>
      <dgm:t>
        <a:bodyPr/>
        <a:lstStyle/>
        <a:p>
          <a:endParaRPr lang="en-IN">
            <a:solidFill>
              <a:schemeClr val="bg2">
                <a:lumMod val="50000"/>
              </a:schemeClr>
            </a:solidFill>
          </a:endParaRPr>
        </a:p>
      </dgm:t>
    </dgm:pt>
    <dgm:pt modelId="{963CCF5B-C62B-4814-8F07-A42603655F55}" type="sibTrans" cxnId="{53401617-F6C0-44D6-85E1-C08E483DF415}">
      <dgm:prSet/>
      <dgm:spPr/>
      <dgm:t>
        <a:bodyPr/>
        <a:lstStyle/>
        <a:p>
          <a:endParaRPr lang="en-IN"/>
        </a:p>
      </dgm:t>
    </dgm:pt>
    <dgm:pt modelId="{3CEF022F-E7FE-4D0B-B97C-827A70097A99}">
      <dgm:prSet phldrT="[Text]"/>
      <dgm:spPr/>
      <dgm:t>
        <a:bodyPr/>
        <a:lstStyle/>
        <a:p>
          <a:r>
            <a:rPr lang="en-IN" smtClean="0"/>
            <a:t>Constitutional Protection</a:t>
          </a:r>
          <a:endParaRPr lang="en-IN" dirty="0"/>
        </a:p>
      </dgm:t>
    </dgm:pt>
    <dgm:pt modelId="{FED0BF53-00ED-4BBC-86FA-97CF38118416}" type="parTrans" cxnId="{802FBC89-22BE-4F4E-A9DF-C6408FE82883}">
      <dgm:prSet/>
      <dgm:spPr/>
      <dgm:t>
        <a:bodyPr/>
        <a:lstStyle/>
        <a:p>
          <a:endParaRPr lang="en-IN"/>
        </a:p>
      </dgm:t>
    </dgm:pt>
    <dgm:pt modelId="{C9FF8F62-5827-4B5A-AC9B-395ABB7028CD}" type="sibTrans" cxnId="{802FBC89-22BE-4F4E-A9DF-C6408FE82883}">
      <dgm:prSet/>
      <dgm:spPr/>
      <dgm:t>
        <a:bodyPr/>
        <a:lstStyle/>
        <a:p>
          <a:endParaRPr lang="en-IN"/>
        </a:p>
      </dgm:t>
    </dgm:pt>
    <dgm:pt modelId="{344ED111-1393-460C-A56C-2069DE76E967}">
      <dgm:prSet phldrT="[Text]"/>
      <dgm:spPr/>
      <dgm:t>
        <a:bodyPr/>
        <a:lstStyle/>
        <a:p>
          <a:r>
            <a:rPr lang="en-IN" smtClean="0"/>
            <a:t>Article 342</a:t>
          </a:r>
          <a:endParaRPr lang="en-IN" dirty="0"/>
        </a:p>
      </dgm:t>
    </dgm:pt>
    <dgm:pt modelId="{913971CE-31B7-49F7-A6AA-5EA8B7BFACCC}" type="parTrans" cxnId="{097BB3AF-E8E5-45C7-B3DB-C270926AB830}">
      <dgm:prSet/>
      <dgm:spPr/>
      <dgm:t>
        <a:bodyPr/>
        <a:lstStyle/>
        <a:p>
          <a:endParaRPr lang="en-IN">
            <a:solidFill>
              <a:schemeClr val="bg2">
                <a:lumMod val="50000"/>
              </a:schemeClr>
            </a:solidFill>
          </a:endParaRPr>
        </a:p>
      </dgm:t>
    </dgm:pt>
    <dgm:pt modelId="{873B5C69-0821-4E7D-8F88-A0894511C920}" type="sibTrans" cxnId="{097BB3AF-E8E5-45C7-B3DB-C270926AB830}">
      <dgm:prSet/>
      <dgm:spPr/>
      <dgm:t>
        <a:bodyPr/>
        <a:lstStyle/>
        <a:p>
          <a:endParaRPr lang="en-IN"/>
        </a:p>
      </dgm:t>
    </dgm:pt>
    <dgm:pt modelId="{1DF0F004-DCE3-419B-9ABE-41CD9A6BA399}">
      <dgm:prSet phldrT="[Text]"/>
      <dgm:spPr/>
      <dgm:t>
        <a:bodyPr/>
        <a:lstStyle/>
        <a:p>
          <a:r>
            <a:rPr lang="en-IN" smtClean="0"/>
            <a:t>Nehruvian Panchasheel</a:t>
          </a:r>
          <a:endParaRPr lang="en-IN" dirty="0"/>
        </a:p>
      </dgm:t>
    </dgm:pt>
    <dgm:pt modelId="{9D668597-6F66-42F2-926C-D123938F7AFB}" type="parTrans" cxnId="{DE689FD6-5239-4184-B33C-227603A25976}">
      <dgm:prSet/>
      <dgm:spPr/>
      <dgm:t>
        <a:bodyPr/>
        <a:lstStyle/>
        <a:p>
          <a:endParaRPr lang="en-IN">
            <a:solidFill>
              <a:schemeClr val="bg2">
                <a:lumMod val="50000"/>
              </a:schemeClr>
            </a:solidFill>
          </a:endParaRPr>
        </a:p>
      </dgm:t>
    </dgm:pt>
    <dgm:pt modelId="{35C9D480-88B8-456E-A053-0B7B1A8ADA4A}" type="sibTrans" cxnId="{DE689FD6-5239-4184-B33C-227603A25976}">
      <dgm:prSet/>
      <dgm:spPr/>
      <dgm:t>
        <a:bodyPr/>
        <a:lstStyle/>
        <a:p>
          <a:endParaRPr lang="en-IN"/>
        </a:p>
      </dgm:t>
    </dgm:pt>
    <dgm:pt modelId="{EC2095F3-7C45-4CBD-8DF0-56C856030097}">
      <dgm:prSet/>
      <dgm:spPr/>
      <dgm:t>
        <a:bodyPr/>
        <a:lstStyle/>
        <a:p>
          <a:r>
            <a:rPr lang="en-IN" smtClean="0"/>
            <a:t>8.08% of the Total Population</a:t>
          </a:r>
          <a:endParaRPr lang="en-IN" dirty="0"/>
        </a:p>
      </dgm:t>
    </dgm:pt>
    <dgm:pt modelId="{4425FC8C-118B-4A83-8AA8-0FC38306EE7C}" type="parTrans" cxnId="{6A45201B-5AED-4791-ABA3-34B1E8EDADF9}">
      <dgm:prSet/>
      <dgm:spPr/>
      <dgm:t>
        <a:bodyPr/>
        <a:lstStyle/>
        <a:p>
          <a:endParaRPr lang="en-IN">
            <a:solidFill>
              <a:schemeClr val="bg2">
                <a:lumMod val="50000"/>
              </a:schemeClr>
            </a:solidFill>
          </a:endParaRPr>
        </a:p>
      </dgm:t>
    </dgm:pt>
    <dgm:pt modelId="{0E557DEB-DD1E-4873-A0CA-75EFB10E3049}" type="sibTrans" cxnId="{6A45201B-5AED-4791-ABA3-34B1E8EDADF9}">
      <dgm:prSet/>
      <dgm:spPr/>
      <dgm:t>
        <a:bodyPr/>
        <a:lstStyle/>
        <a:p>
          <a:endParaRPr lang="en-IN"/>
        </a:p>
      </dgm:t>
    </dgm:pt>
    <dgm:pt modelId="{2212488C-DFF8-4E73-AABE-58BDB9DD0A0D}">
      <dgm:prSet/>
      <dgm:spPr/>
      <dgm:t>
        <a:bodyPr/>
        <a:lstStyle/>
        <a:p>
          <a:r>
            <a:rPr lang="en-IN" smtClean="0"/>
            <a:t>Ministry of Tribal Affairs</a:t>
          </a:r>
          <a:endParaRPr lang="en-IN" dirty="0"/>
        </a:p>
      </dgm:t>
    </dgm:pt>
    <dgm:pt modelId="{DABA063F-3B9D-4559-A7B2-00F95A53F0B7}" type="parTrans" cxnId="{0502EF23-3D64-4ECE-BF06-2F9988CE74C4}">
      <dgm:prSet/>
      <dgm:spPr/>
      <dgm:t>
        <a:bodyPr/>
        <a:lstStyle/>
        <a:p>
          <a:endParaRPr lang="en-IN">
            <a:solidFill>
              <a:schemeClr val="bg2">
                <a:lumMod val="50000"/>
              </a:schemeClr>
            </a:solidFill>
          </a:endParaRPr>
        </a:p>
      </dgm:t>
    </dgm:pt>
    <dgm:pt modelId="{99486302-F4FF-4F8D-854F-5B3BB285A9C9}" type="sibTrans" cxnId="{0502EF23-3D64-4ECE-BF06-2F9988CE74C4}">
      <dgm:prSet/>
      <dgm:spPr/>
      <dgm:t>
        <a:bodyPr/>
        <a:lstStyle/>
        <a:p>
          <a:endParaRPr lang="en-IN"/>
        </a:p>
      </dgm:t>
    </dgm:pt>
    <dgm:pt modelId="{2B9C43C8-0E1F-4246-BC3E-DC1FC4D43661}" type="pres">
      <dgm:prSet presAssocID="{ACA4A336-3A0A-4635-9215-C8900BD9C752}" presName="diagram" presStyleCnt="0">
        <dgm:presLayoutVars>
          <dgm:chPref val="1"/>
          <dgm:dir/>
          <dgm:animOne val="branch"/>
          <dgm:animLvl val="lvl"/>
          <dgm:resizeHandles/>
        </dgm:presLayoutVars>
      </dgm:prSet>
      <dgm:spPr/>
      <dgm:t>
        <a:bodyPr/>
        <a:lstStyle/>
        <a:p>
          <a:endParaRPr lang="en-IN"/>
        </a:p>
      </dgm:t>
    </dgm:pt>
    <dgm:pt modelId="{1E25F6EF-0130-40F0-8109-684B78B165F9}" type="pres">
      <dgm:prSet presAssocID="{5A213DF4-5204-449D-A7FE-B4BCD694C369}" presName="root" presStyleCnt="0"/>
      <dgm:spPr/>
      <dgm:t>
        <a:bodyPr/>
        <a:lstStyle/>
        <a:p>
          <a:endParaRPr lang="en-IN"/>
        </a:p>
      </dgm:t>
    </dgm:pt>
    <dgm:pt modelId="{7D581264-90FD-437C-9934-25740C60EE03}" type="pres">
      <dgm:prSet presAssocID="{5A213DF4-5204-449D-A7FE-B4BCD694C369}" presName="rootComposite" presStyleCnt="0"/>
      <dgm:spPr/>
      <dgm:t>
        <a:bodyPr/>
        <a:lstStyle/>
        <a:p>
          <a:endParaRPr lang="en-IN"/>
        </a:p>
      </dgm:t>
    </dgm:pt>
    <dgm:pt modelId="{E35F0518-6DB3-46D4-95A3-D0AA5CBA1A9B}" type="pres">
      <dgm:prSet presAssocID="{5A213DF4-5204-449D-A7FE-B4BCD694C369}" presName="rootText" presStyleLbl="node1" presStyleIdx="0" presStyleCnt="2"/>
      <dgm:spPr/>
      <dgm:t>
        <a:bodyPr/>
        <a:lstStyle/>
        <a:p>
          <a:endParaRPr lang="en-IN"/>
        </a:p>
      </dgm:t>
    </dgm:pt>
    <dgm:pt modelId="{5AD72D24-7A1C-4070-B8F6-6C1FB6D190EC}" type="pres">
      <dgm:prSet presAssocID="{5A213DF4-5204-449D-A7FE-B4BCD694C369}" presName="rootConnector" presStyleLbl="node1" presStyleIdx="0" presStyleCnt="2"/>
      <dgm:spPr/>
      <dgm:t>
        <a:bodyPr/>
        <a:lstStyle/>
        <a:p>
          <a:endParaRPr lang="en-IN"/>
        </a:p>
      </dgm:t>
    </dgm:pt>
    <dgm:pt modelId="{8E64DF02-C372-4C41-A423-3196B07A78AD}" type="pres">
      <dgm:prSet presAssocID="{5A213DF4-5204-449D-A7FE-B4BCD694C369}" presName="childShape" presStyleCnt="0"/>
      <dgm:spPr/>
      <dgm:t>
        <a:bodyPr/>
        <a:lstStyle/>
        <a:p>
          <a:endParaRPr lang="en-IN"/>
        </a:p>
      </dgm:t>
    </dgm:pt>
    <dgm:pt modelId="{33D383EC-9A9F-476D-88C9-D6B11E72EC8B}" type="pres">
      <dgm:prSet presAssocID="{04576B83-F05B-44E7-9525-FB7A6700F844}" presName="Name13" presStyleLbl="parChTrans1D2" presStyleIdx="0" presStyleCnt="6"/>
      <dgm:spPr/>
      <dgm:t>
        <a:bodyPr/>
        <a:lstStyle/>
        <a:p>
          <a:endParaRPr lang="en-IN"/>
        </a:p>
      </dgm:t>
    </dgm:pt>
    <dgm:pt modelId="{5E751FA5-D448-4BD4-984D-417D07E754FD}" type="pres">
      <dgm:prSet presAssocID="{DC4214E2-6E65-49ED-B6B0-9A516439914A}" presName="childText" presStyleLbl="bgAcc1" presStyleIdx="0" presStyleCnt="6">
        <dgm:presLayoutVars>
          <dgm:bulletEnabled val="1"/>
        </dgm:presLayoutVars>
      </dgm:prSet>
      <dgm:spPr/>
      <dgm:t>
        <a:bodyPr/>
        <a:lstStyle/>
        <a:p>
          <a:endParaRPr lang="en-IN"/>
        </a:p>
      </dgm:t>
    </dgm:pt>
    <dgm:pt modelId="{4A7CFC7C-3EF4-4B5B-95DA-009AFAC8B653}" type="pres">
      <dgm:prSet presAssocID="{D6668AD2-F7D5-459E-91E5-67AA0F8E714F}" presName="Name13" presStyleLbl="parChTrans1D2" presStyleIdx="1" presStyleCnt="6"/>
      <dgm:spPr/>
      <dgm:t>
        <a:bodyPr/>
        <a:lstStyle/>
        <a:p>
          <a:endParaRPr lang="en-IN"/>
        </a:p>
      </dgm:t>
    </dgm:pt>
    <dgm:pt modelId="{A3970B16-AA8D-45CF-A357-CA681E8D10AB}" type="pres">
      <dgm:prSet presAssocID="{CB78B675-7ECA-4DAD-86B8-6E125DAF32CF}" presName="childText" presStyleLbl="bgAcc1" presStyleIdx="1" presStyleCnt="6">
        <dgm:presLayoutVars>
          <dgm:bulletEnabled val="1"/>
        </dgm:presLayoutVars>
      </dgm:prSet>
      <dgm:spPr/>
      <dgm:t>
        <a:bodyPr/>
        <a:lstStyle/>
        <a:p>
          <a:endParaRPr lang="en-IN"/>
        </a:p>
      </dgm:t>
    </dgm:pt>
    <dgm:pt modelId="{34EF11F0-1A72-4FB1-A6BC-7B26DFE0F769}" type="pres">
      <dgm:prSet presAssocID="{4425FC8C-118B-4A83-8AA8-0FC38306EE7C}" presName="Name13" presStyleLbl="parChTrans1D2" presStyleIdx="2" presStyleCnt="6"/>
      <dgm:spPr/>
      <dgm:t>
        <a:bodyPr/>
        <a:lstStyle/>
        <a:p>
          <a:endParaRPr lang="en-IN"/>
        </a:p>
      </dgm:t>
    </dgm:pt>
    <dgm:pt modelId="{AEFF095D-A4B8-4EF4-A431-1FB8761F73AB}" type="pres">
      <dgm:prSet presAssocID="{EC2095F3-7C45-4CBD-8DF0-56C856030097}" presName="childText" presStyleLbl="bgAcc1" presStyleIdx="2" presStyleCnt="6">
        <dgm:presLayoutVars>
          <dgm:bulletEnabled val="1"/>
        </dgm:presLayoutVars>
      </dgm:prSet>
      <dgm:spPr/>
      <dgm:t>
        <a:bodyPr/>
        <a:lstStyle/>
        <a:p>
          <a:endParaRPr lang="en-IN"/>
        </a:p>
      </dgm:t>
    </dgm:pt>
    <dgm:pt modelId="{6CABFCA8-59EB-418D-8D15-5AE2C413736E}" type="pres">
      <dgm:prSet presAssocID="{3CEF022F-E7FE-4D0B-B97C-827A70097A99}" presName="root" presStyleCnt="0"/>
      <dgm:spPr/>
      <dgm:t>
        <a:bodyPr/>
        <a:lstStyle/>
        <a:p>
          <a:endParaRPr lang="en-IN"/>
        </a:p>
      </dgm:t>
    </dgm:pt>
    <dgm:pt modelId="{51E42614-480E-4CAC-9D42-EBE346C7AA53}" type="pres">
      <dgm:prSet presAssocID="{3CEF022F-E7FE-4D0B-B97C-827A70097A99}" presName="rootComposite" presStyleCnt="0"/>
      <dgm:spPr/>
      <dgm:t>
        <a:bodyPr/>
        <a:lstStyle/>
        <a:p>
          <a:endParaRPr lang="en-IN"/>
        </a:p>
      </dgm:t>
    </dgm:pt>
    <dgm:pt modelId="{4291E8DE-D8CB-4B9E-8AC9-FB9001587179}" type="pres">
      <dgm:prSet presAssocID="{3CEF022F-E7FE-4D0B-B97C-827A70097A99}" presName="rootText" presStyleLbl="node1" presStyleIdx="1" presStyleCnt="2"/>
      <dgm:spPr/>
      <dgm:t>
        <a:bodyPr/>
        <a:lstStyle/>
        <a:p>
          <a:endParaRPr lang="en-IN"/>
        </a:p>
      </dgm:t>
    </dgm:pt>
    <dgm:pt modelId="{612CC499-F7A8-4A74-B430-C17A5B946B4E}" type="pres">
      <dgm:prSet presAssocID="{3CEF022F-E7FE-4D0B-B97C-827A70097A99}" presName="rootConnector" presStyleLbl="node1" presStyleIdx="1" presStyleCnt="2"/>
      <dgm:spPr/>
      <dgm:t>
        <a:bodyPr/>
        <a:lstStyle/>
        <a:p>
          <a:endParaRPr lang="en-IN"/>
        </a:p>
      </dgm:t>
    </dgm:pt>
    <dgm:pt modelId="{093C2BB3-E770-4767-B5F2-CD800412EE69}" type="pres">
      <dgm:prSet presAssocID="{3CEF022F-E7FE-4D0B-B97C-827A70097A99}" presName="childShape" presStyleCnt="0"/>
      <dgm:spPr/>
      <dgm:t>
        <a:bodyPr/>
        <a:lstStyle/>
        <a:p>
          <a:endParaRPr lang="en-IN"/>
        </a:p>
      </dgm:t>
    </dgm:pt>
    <dgm:pt modelId="{4F59C737-F7AF-406C-9137-B96785E76392}" type="pres">
      <dgm:prSet presAssocID="{913971CE-31B7-49F7-A6AA-5EA8B7BFACCC}" presName="Name13" presStyleLbl="parChTrans1D2" presStyleIdx="3" presStyleCnt="6"/>
      <dgm:spPr/>
      <dgm:t>
        <a:bodyPr/>
        <a:lstStyle/>
        <a:p>
          <a:endParaRPr lang="en-IN"/>
        </a:p>
      </dgm:t>
    </dgm:pt>
    <dgm:pt modelId="{5D01262F-D98C-4651-9FB8-BCB1255D0109}" type="pres">
      <dgm:prSet presAssocID="{344ED111-1393-460C-A56C-2069DE76E967}" presName="childText" presStyleLbl="bgAcc1" presStyleIdx="3" presStyleCnt="6">
        <dgm:presLayoutVars>
          <dgm:bulletEnabled val="1"/>
        </dgm:presLayoutVars>
      </dgm:prSet>
      <dgm:spPr/>
      <dgm:t>
        <a:bodyPr/>
        <a:lstStyle/>
        <a:p>
          <a:endParaRPr lang="en-IN"/>
        </a:p>
      </dgm:t>
    </dgm:pt>
    <dgm:pt modelId="{3EE15C16-72B5-4795-B24A-3E6615EC8CBE}" type="pres">
      <dgm:prSet presAssocID="{9D668597-6F66-42F2-926C-D123938F7AFB}" presName="Name13" presStyleLbl="parChTrans1D2" presStyleIdx="4" presStyleCnt="6"/>
      <dgm:spPr/>
      <dgm:t>
        <a:bodyPr/>
        <a:lstStyle/>
        <a:p>
          <a:endParaRPr lang="en-IN"/>
        </a:p>
      </dgm:t>
    </dgm:pt>
    <dgm:pt modelId="{E0D127FD-F377-4037-AE1D-39BCE48D372A}" type="pres">
      <dgm:prSet presAssocID="{1DF0F004-DCE3-419B-9ABE-41CD9A6BA399}" presName="childText" presStyleLbl="bgAcc1" presStyleIdx="4" presStyleCnt="6">
        <dgm:presLayoutVars>
          <dgm:bulletEnabled val="1"/>
        </dgm:presLayoutVars>
      </dgm:prSet>
      <dgm:spPr/>
      <dgm:t>
        <a:bodyPr/>
        <a:lstStyle/>
        <a:p>
          <a:endParaRPr lang="en-IN"/>
        </a:p>
      </dgm:t>
    </dgm:pt>
    <dgm:pt modelId="{65C959F8-9003-4004-A2D9-39C8ED8ED80C}" type="pres">
      <dgm:prSet presAssocID="{DABA063F-3B9D-4559-A7B2-00F95A53F0B7}" presName="Name13" presStyleLbl="parChTrans1D2" presStyleIdx="5" presStyleCnt="6"/>
      <dgm:spPr/>
      <dgm:t>
        <a:bodyPr/>
        <a:lstStyle/>
        <a:p>
          <a:endParaRPr lang="en-IN"/>
        </a:p>
      </dgm:t>
    </dgm:pt>
    <dgm:pt modelId="{305E90D6-F6FC-4BFB-87A7-44705EB0F506}" type="pres">
      <dgm:prSet presAssocID="{2212488C-DFF8-4E73-AABE-58BDB9DD0A0D}" presName="childText" presStyleLbl="bgAcc1" presStyleIdx="5" presStyleCnt="6">
        <dgm:presLayoutVars>
          <dgm:bulletEnabled val="1"/>
        </dgm:presLayoutVars>
      </dgm:prSet>
      <dgm:spPr/>
      <dgm:t>
        <a:bodyPr/>
        <a:lstStyle/>
        <a:p>
          <a:endParaRPr lang="en-IN"/>
        </a:p>
      </dgm:t>
    </dgm:pt>
  </dgm:ptLst>
  <dgm:cxnLst>
    <dgm:cxn modelId="{C007007B-02F3-4950-A85F-18BBBFF4B8DA}" type="presOf" srcId="{EC2095F3-7C45-4CBD-8DF0-56C856030097}" destId="{AEFF095D-A4B8-4EF4-A431-1FB8761F73AB}" srcOrd="0" destOrd="0" presId="urn:microsoft.com/office/officeart/2005/8/layout/hierarchy3"/>
    <dgm:cxn modelId="{C3EA1505-683C-441C-8C25-D81953C7F63A}" type="presOf" srcId="{04576B83-F05B-44E7-9525-FB7A6700F844}" destId="{33D383EC-9A9F-476D-88C9-D6B11E72EC8B}" srcOrd="0" destOrd="0" presId="urn:microsoft.com/office/officeart/2005/8/layout/hierarchy3"/>
    <dgm:cxn modelId="{6A45201B-5AED-4791-ABA3-34B1E8EDADF9}" srcId="{5A213DF4-5204-449D-A7FE-B4BCD694C369}" destId="{EC2095F3-7C45-4CBD-8DF0-56C856030097}" srcOrd="2" destOrd="0" parTransId="{4425FC8C-118B-4A83-8AA8-0FC38306EE7C}" sibTransId="{0E557DEB-DD1E-4873-A0CA-75EFB10E3049}"/>
    <dgm:cxn modelId="{84F6CA8B-8026-412D-8D67-D890ACE20B32}" type="presOf" srcId="{4425FC8C-118B-4A83-8AA8-0FC38306EE7C}" destId="{34EF11F0-1A72-4FB1-A6BC-7B26DFE0F769}" srcOrd="0" destOrd="0" presId="urn:microsoft.com/office/officeart/2005/8/layout/hierarchy3"/>
    <dgm:cxn modelId="{90F59089-C21F-4E6B-A522-C6C875788089}" srcId="{5A213DF4-5204-449D-A7FE-B4BCD694C369}" destId="{DC4214E2-6E65-49ED-B6B0-9A516439914A}" srcOrd="0" destOrd="0" parTransId="{04576B83-F05B-44E7-9525-FB7A6700F844}" sibTransId="{0F22E56F-7473-4D39-88C4-0D4A3CDE8296}"/>
    <dgm:cxn modelId="{FBF84FFE-12BC-447F-86C4-3B4EF72EF495}" type="presOf" srcId="{913971CE-31B7-49F7-A6AA-5EA8B7BFACCC}" destId="{4F59C737-F7AF-406C-9137-B96785E76392}" srcOrd="0" destOrd="0" presId="urn:microsoft.com/office/officeart/2005/8/layout/hierarchy3"/>
    <dgm:cxn modelId="{DE689FD6-5239-4184-B33C-227603A25976}" srcId="{3CEF022F-E7FE-4D0B-B97C-827A70097A99}" destId="{1DF0F004-DCE3-419B-9ABE-41CD9A6BA399}" srcOrd="1" destOrd="0" parTransId="{9D668597-6F66-42F2-926C-D123938F7AFB}" sibTransId="{35C9D480-88B8-456E-A053-0B7B1A8ADA4A}"/>
    <dgm:cxn modelId="{0A62B600-AEF3-4432-8285-7570F3CEF2BA}" type="presOf" srcId="{5A213DF4-5204-449D-A7FE-B4BCD694C369}" destId="{E35F0518-6DB3-46D4-95A3-D0AA5CBA1A9B}" srcOrd="0" destOrd="0" presId="urn:microsoft.com/office/officeart/2005/8/layout/hierarchy3"/>
    <dgm:cxn modelId="{0884814B-EDEA-4D25-B774-D58A49C3C6C4}" type="presOf" srcId="{1DF0F004-DCE3-419B-9ABE-41CD9A6BA399}" destId="{E0D127FD-F377-4037-AE1D-39BCE48D372A}" srcOrd="0" destOrd="0" presId="urn:microsoft.com/office/officeart/2005/8/layout/hierarchy3"/>
    <dgm:cxn modelId="{8CA96859-BFAA-488A-84D8-2AA521B56CBE}" type="presOf" srcId="{344ED111-1393-460C-A56C-2069DE76E967}" destId="{5D01262F-D98C-4651-9FB8-BCB1255D0109}" srcOrd="0" destOrd="0" presId="urn:microsoft.com/office/officeart/2005/8/layout/hierarchy3"/>
    <dgm:cxn modelId="{4BC8A05E-F844-412F-856D-67E94C68AE99}" srcId="{ACA4A336-3A0A-4635-9215-C8900BD9C752}" destId="{5A213DF4-5204-449D-A7FE-B4BCD694C369}" srcOrd="0" destOrd="0" parTransId="{85CEC658-D6E0-4E55-8326-48ED00738E15}" sibTransId="{C00D008E-3C69-4DBB-8D89-7B410767E47F}"/>
    <dgm:cxn modelId="{0B118CB8-8AB8-4D4B-BD90-23DF193542CB}" type="presOf" srcId="{3CEF022F-E7FE-4D0B-B97C-827A70097A99}" destId="{4291E8DE-D8CB-4B9E-8AC9-FB9001587179}" srcOrd="0" destOrd="0" presId="urn:microsoft.com/office/officeart/2005/8/layout/hierarchy3"/>
    <dgm:cxn modelId="{53401617-F6C0-44D6-85E1-C08E483DF415}" srcId="{5A213DF4-5204-449D-A7FE-B4BCD694C369}" destId="{CB78B675-7ECA-4DAD-86B8-6E125DAF32CF}" srcOrd="1" destOrd="0" parTransId="{D6668AD2-F7D5-459E-91E5-67AA0F8E714F}" sibTransId="{963CCF5B-C62B-4814-8F07-A42603655F55}"/>
    <dgm:cxn modelId="{899EDD1C-55C7-4573-8E24-B4621077B953}" type="presOf" srcId="{2212488C-DFF8-4E73-AABE-58BDB9DD0A0D}" destId="{305E90D6-F6FC-4BFB-87A7-44705EB0F506}" srcOrd="0" destOrd="0" presId="urn:microsoft.com/office/officeart/2005/8/layout/hierarchy3"/>
    <dgm:cxn modelId="{61C3DCDA-B091-421E-9852-2050340F116C}" type="presOf" srcId="{3CEF022F-E7FE-4D0B-B97C-827A70097A99}" destId="{612CC499-F7A8-4A74-B430-C17A5B946B4E}" srcOrd="1" destOrd="0" presId="urn:microsoft.com/office/officeart/2005/8/layout/hierarchy3"/>
    <dgm:cxn modelId="{097BB3AF-E8E5-45C7-B3DB-C270926AB830}" srcId="{3CEF022F-E7FE-4D0B-B97C-827A70097A99}" destId="{344ED111-1393-460C-A56C-2069DE76E967}" srcOrd="0" destOrd="0" parTransId="{913971CE-31B7-49F7-A6AA-5EA8B7BFACCC}" sibTransId="{873B5C69-0821-4E7D-8F88-A0894511C920}"/>
    <dgm:cxn modelId="{D6D8E441-FFC4-487A-97EF-FFA39BE04068}" type="presOf" srcId="{9D668597-6F66-42F2-926C-D123938F7AFB}" destId="{3EE15C16-72B5-4795-B24A-3E6615EC8CBE}" srcOrd="0" destOrd="0" presId="urn:microsoft.com/office/officeart/2005/8/layout/hierarchy3"/>
    <dgm:cxn modelId="{2C033EA3-1CC5-4294-AD6F-DC0D310066E2}" type="presOf" srcId="{DC4214E2-6E65-49ED-B6B0-9A516439914A}" destId="{5E751FA5-D448-4BD4-984D-417D07E754FD}" srcOrd="0" destOrd="0" presId="urn:microsoft.com/office/officeart/2005/8/layout/hierarchy3"/>
    <dgm:cxn modelId="{4554A9BE-3302-436D-936A-7A8801F1689D}" type="presOf" srcId="{D6668AD2-F7D5-459E-91E5-67AA0F8E714F}" destId="{4A7CFC7C-3EF4-4B5B-95DA-009AFAC8B653}" srcOrd="0" destOrd="0" presId="urn:microsoft.com/office/officeart/2005/8/layout/hierarchy3"/>
    <dgm:cxn modelId="{4FB9BED8-5AF6-4479-920C-8285A5CD814C}" type="presOf" srcId="{ACA4A336-3A0A-4635-9215-C8900BD9C752}" destId="{2B9C43C8-0E1F-4246-BC3E-DC1FC4D43661}" srcOrd="0" destOrd="0" presId="urn:microsoft.com/office/officeart/2005/8/layout/hierarchy3"/>
    <dgm:cxn modelId="{06245B61-4145-4D4D-AFAD-A6D504598A0E}" type="presOf" srcId="{CB78B675-7ECA-4DAD-86B8-6E125DAF32CF}" destId="{A3970B16-AA8D-45CF-A357-CA681E8D10AB}" srcOrd="0" destOrd="0" presId="urn:microsoft.com/office/officeart/2005/8/layout/hierarchy3"/>
    <dgm:cxn modelId="{802FBC89-22BE-4F4E-A9DF-C6408FE82883}" srcId="{ACA4A336-3A0A-4635-9215-C8900BD9C752}" destId="{3CEF022F-E7FE-4D0B-B97C-827A70097A99}" srcOrd="1" destOrd="0" parTransId="{FED0BF53-00ED-4BBC-86FA-97CF38118416}" sibTransId="{C9FF8F62-5827-4B5A-AC9B-395ABB7028CD}"/>
    <dgm:cxn modelId="{CC8809B0-5292-4996-94FD-372E42E90E2A}" type="presOf" srcId="{5A213DF4-5204-449D-A7FE-B4BCD694C369}" destId="{5AD72D24-7A1C-4070-B8F6-6C1FB6D190EC}" srcOrd="1" destOrd="0" presId="urn:microsoft.com/office/officeart/2005/8/layout/hierarchy3"/>
    <dgm:cxn modelId="{0502EF23-3D64-4ECE-BF06-2F9988CE74C4}" srcId="{3CEF022F-E7FE-4D0B-B97C-827A70097A99}" destId="{2212488C-DFF8-4E73-AABE-58BDB9DD0A0D}" srcOrd="2" destOrd="0" parTransId="{DABA063F-3B9D-4559-A7B2-00F95A53F0B7}" sibTransId="{99486302-F4FF-4F8D-854F-5B3BB285A9C9}"/>
    <dgm:cxn modelId="{AF92A604-5853-4B90-945D-A4F2B72FC16E}" type="presOf" srcId="{DABA063F-3B9D-4559-A7B2-00F95A53F0B7}" destId="{65C959F8-9003-4004-A2D9-39C8ED8ED80C}" srcOrd="0" destOrd="0" presId="urn:microsoft.com/office/officeart/2005/8/layout/hierarchy3"/>
    <dgm:cxn modelId="{8C0E5102-B127-4FE8-B8C6-3B14D46CA619}" type="presParOf" srcId="{2B9C43C8-0E1F-4246-BC3E-DC1FC4D43661}" destId="{1E25F6EF-0130-40F0-8109-684B78B165F9}" srcOrd="0" destOrd="0" presId="urn:microsoft.com/office/officeart/2005/8/layout/hierarchy3"/>
    <dgm:cxn modelId="{243E7D69-8A85-44E4-A2D8-A354AB387C40}" type="presParOf" srcId="{1E25F6EF-0130-40F0-8109-684B78B165F9}" destId="{7D581264-90FD-437C-9934-25740C60EE03}" srcOrd="0" destOrd="0" presId="urn:microsoft.com/office/officeart/2005/8/layout/hierarchy3"/>
    <dgm:cxn modelId="{DC51EC4F-94D7-403C-9869-4C598A3C1228}" type="presParOf" srcId="{7D581264-90FD-437C-9934-25740C60EE03}" destId="{E35F0518-6DB3-46D4-95A3-D0AA5CBA1A9B}" srcOrd="0" destOrd="0" presId="urn:microsoft.com/office/officeart/2005/8/layout/hierarchy3"/>
    <dgm:cxn modelId="{70BF794C-825A-45E8-9B58-D6CF24E30984}" type="presParOf" srcId="{7D581264-90FD-437C-9934-25740C60EE03}" destId="{5AD72D24-7A1C-4070-B8F6-6C1FB6D190EC}" srcOrd="1" destOrd="0" presId="urn:microsoft.com/office/officeart/2005/8/layout/hierarchy3"/>
    <dgm:cxn modelId="{B4E96A51-5E16-4782-808D-37132EFD0738}" type="presParOf" srcId="{1E25F6EF-0130-40F0-8109-684B78B165F9}" destId="{8E64DF02-C372-4C41-A423-3196B07A78AD}" srcOrd="1" destOrd="0" presId="urn:microsoft.com/office/officeart/2005/8/layout/hierarchy3"/>
    <dgm:cxn modelId="{245C417D-4FC5-42DA-9CAB-4B7E738B1E34}" type="presParOf" srcId="{8E64DF02-C372-4C41-A423-3196B07A78AD}" destId="{33D383EC-9A9F-476D-88C9-D6B11E72EC8B}" srcOrd="0" destOrd="0" presId="urn:microsoft.com/office/officeart/2005/8/layout/hierarchy3"/>
    <dgm:cxn modelId="{086DF569-BDD8-4138-90A7-ED964D4F4923}" type="presParOf" srcId="{8E64DF02-C372-4C41-A423-3196B07A78AD}" destId="{5E751FA5-D448-4BD4-984D-417D07E754FD}" srcOrd="1" destOrd="0" presId="urn:microsoft.com/office/officeart/2005/8/layout/hierarchy3"/>
    <dgm:cxn modelId="{22EF64EB-27A0-4F95-8950-1E2FA7F81024}" type="presParOf" srcId="{8E64DF02-C372-4C41-A423-3196B07A78AD}" destId="{4A7CFC7C-3EF4-4B5B-95DA-009AFAC8B653}" srcOrd="2" destOrd="0" presId="urn:microsoft.com/office/officeart/2005/8/layout/hierarchy3"/>
    <dgm:cxn modelId="{A3941C99-5694-48C6-8B75-D900C611938F}" type="presParOf" srcId="{8E64DF02-C372-4C41-A423-3196B07A78AD}" destId="{A3970B16-AA8D-45CF-A357-CA681E8D10AB}" srcOrd="3" destOrd="0" presId="urn:microsoft.com/office/officeart/2005/8/layout/hierarchy3"/>
    <dgm:cxn modelId="{E84613A3-D155-4A87-A517-3A83651C199B}" type="presParOf" srcId="{8E64DF02-C372-4C41-A423-3196B07A78AD}" destId="{34EF11F0-1A72-4FB1-A6BC-7B26DFE0F769}" srcOrd="4" destOrd="0" presId="urn:microsoft.com/office/officeart/2005/8/layout/hierarchy3"/>
    <dgm:cxn modelId="{6B1C2356-3C68-4BFB-9A0E-4F8B52A5C378}" type="presParOf" srcId="{8E64DF02-C372-4C41-A423-3196B07A78AD}" destId="{AEFF095D-A4B8-4EF4-A431-1FB8761F73AB}" srcOrd="5" destOrd="0" presId="urn:microsoft.com/office/officeart/2005/8/layout/hierarchy3"/>
    <dgm:cxn modelId="{8FFFF92F-99AF-4657-AECB-D3957A335EFF}" type="presParOf" srcId="{2B9C43C8-0E1F-4246-BC3E-DC1FC4D43661}" destId="{6CABFCA8-59EB-418D-8D15-5AE2C413736E}" srcOrd="1" destOrd="0" presId="urn:microsoft.com/office/officeart/2005/8/layout/hierarchy3"/>
    <dgm:cxn modelId="{32ACCB73-9496-4FEC-BB7C-003C063AB98E}" type="presParOf" srcId="{6CABFCA8-59EB-418D-8D15-5AE2C413736E}" destId="{51E42614-480E-4CAC-9D42-EBE346C7AA53}" srcOrd="0" destOrd="0" presId="urn:microsoft.com/office/officeart/2005/8/layout/hierarchy3"/>
    <dgm:cxn modelId="{7A95B37D-C000-4421-AC54-FC02EE09B16A}" type="presParOf" srcId="{51E42614-480E-4CAC-9D42-EBE346C7AA53}" destId="{4291E8DE-D8CB-4B9E-8AC9-FB9001587179}" srcOrd="0" destOrd="0" presId="urn:microsoft.com/office/officeart/2005/8/layout/hierarchy3"/>
    <dgm:cxn modelId="{3EB0AF99-9D46-4BAD-BEAA-FC557B445C74}" type="presParOf" srcId="{51E42614-480E-4CAC-9D42-EBE346C7AA53}" destId="{612CC499-F7A8-4A74-B430-C17A5B946B4E}" srcOrd="1" destOrd="0" presId="urn:microsoft.com/office/officeart/2005/8/layout/hierarchy3"/>
    <dgm:cxn modelId="{29BD89A0-7371-4D84-AD71-9F5750EFA798}" type="presParOf" srcId="{6CABFCA8-59EB-418D-8D15-5AE2C413736E}" destId="{093C2BB3-E770-4767-B5F2-CD800412EE69}" srcOrd="1" destOrd="0" presId="urn:microsoft.com/office/officeart/2005/8/layout/hierarchy3"/>
    <dgm:cxn modelId="{3CAF150A-7EF4-45E4-BC5C-1F63892642F1}" type="presParOf" srcId="{093C2BB3-E770-4767-B5F2-CD800412EE69}" destId="{4F59C737-F7AF-406C-9137-B96785E76392}" srcOrd="0" destOrd="0" presId="urn:microsoft.com/office/officeart/2005/8/layout/hierarchy3"/>
    <dgm:cxn modelId="{E41DFF5A-DD0B-4EE7-8404-FC85048C8B80}" type="presParOf" srcId="{093C2BB3-E770-4767-B5F2-CD800412EE69}" destId="{5D01262F-D98C-4651-9FB8-BCB1255D0109}" srcOrd="1" destOrd="0" presId="urn:microsoft.com/office/officeart/2005/8/layout/hierarchy3"/>
    <dgm:cxn modelId="{A2BE06F3-38EA-4B7C-BFBF-763070011F0E}" type="presParOf" srcId="{093C2BB3-E770-4767-B5F2-CD800412EE69}" destId="{3EE15C16-72B5-4795-B24A-3E6615EC8CBE}" srcOrd="2" destOrd="0" presId="urn:microsoft.com/office/officeart/2005/8/layout/hierarchy3"/>
    <dgm:cxn modelId="{657FE31E-3FCA-4AFD-9381-70FC1C95CE6D}" type="presParOf" srcId="{093C2BB3-E770-4767-B5F2-CD800412EE69}" destId="{E0D127FD-F377-4037-AE1D-39BCE48D372A}" srcOrd="3" destOrd="0" presId="urn:microsoft.com/office/officeart/2005/8/layout/hierarchy3"/>
    <dgm:cxn modelId="{C4F1957B-2AF3-45D7-96AF-C8B60EA92809}" type="presParOf" srcId="{093C2BB3-E770-4767-B5F2-CD800412EE69}" destId="{65C959F8-9003-4004-A2D9-39C8ED8ED80C}" srcOrd="4" destOrd="0" presId="urn:microsoft.com/office/officeart/2005/8/layout/hierarchy3"/>
    <dgm:cxn modelId="{531DC307-8E88-4F71-8665-ABE026B9CA46}" type="presParOf" srcId="{093C2BB3-E770-4767-B5F2-CD800412EE69}" destId="{305E90D6-F6FC-4BFB-87A7-44705EB0F506}"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A1EF6F-77CA-4DD4-8E39-022EB0E1245A}" type="doc">
      <dgm:prSet loTypeId="urn:microsoft.com/office/officeart/2005/8/layout/hProcess9" loCatId="process" qsTypeId="urn:microsoft.com/office/officeart/2005/8/quickstyle/simple3" qsCatId="simple" csTypeId="urn:microsoft.com/office/officeart/2005/8/colors/accent1_2" csCatId="accent1" phldr="1"/>
      <dgm:spPr/>
    </dgm:pt>
    <dgm:pt modelId="{26014BE6-634B-4AAC-A987-2E56E4E0A37F}">
      <dgm:prSet phldrT="[Text]"/>
      <dgm:spPr/>
      <dgm:t>
        <a:bodyPr/>
        <a:lstStyle/>
        <a:p>
          <a:r>
            <a:rPr lang="en-IN" b="1" dirty="0" smtClean="0"/>
            <a:t>Drafting National policy on Tribals </a:t>
          </a:r>
          <a:endParaRPr lang="en-IN" b="1" dirty="0"/>
        </a:p>
      </dgm:t>
    </dgm:pt>
    <dgm:pt modelId="{D0F78945-C02E-426D-8089-E9C807CDE20B}" type="parTrans" cxnId="{4DABAC8F-34AE-4C7A-88DC-3C72FFAB3BCC}">
      <dgm:prSet/>
      <dgm:spPr/>
      <dgm:t>
        <a:bodyPr/>
        <a:lstStyle/>
        <a:p>
          <a:endParaRPr lang="en-IN">
            <a:solidFill>
              <a:schemeClr val="bg2">
                <a:lumMod val="50000"/>
              </a:schemeClr>
            </a:solidFill>
          </a:endParaRPr>
        </a:p>
      </dgm:t>
    </dgm:pt>
    <dgm:pt modelId="{9B8D5E3A-679B-43EF-8AB7-E839C192B202}" type="sibTrans" cxnId="{4DABAC8F-34AE-4C7A-88DC-3C72FFAB3BCC}">
      <dgm:prSet/>
      <dgm:spPr/>
      <dgm:t>
        <a:bodyPr/>
        <a:lstStyle/>
        <a:p>
          <a:endParaRPr lang="en-IN">
            <a:solidFill>
              <a:schemeClr val="bg2">
                <a:lumMod val="50000"/>
              </a:schemeClr>
            </a:solidFill>
          </a:endParaRPr>
        </a:p>
      </dgm:t>
    </dgm:pt>
    <dgm:pt modelId="{E1455469-2ACE-4696-83D0-26019693C261}" type="pres">
      <dgm:prSet presAssocID="{83A1EF6F-77CA-4DD4-8E39-022EB0E1245A}" presName="CompostProcess" presStyleCnt="0">
        <dgm:presLayoutVars>
          <dgm:dir/>
          <dgm:resizeHandles val="exact"/>
        </dgm:presLayoutVars>
      </dgm:prSet>
      <dgm:spPr/>
    </dgm:pt>
    <dgm:pt modelId="{06CB5C02-9A6E-4871-B1D1-5475CD9341F8}" type="pres">
      <dgm:prSet presAssocID="{83A1EF6F-77CA-4DD4-8E39-022EB0E1245A}" presName="arrow" presStyleLbl="bgShp" presStyleIdx="0" presStyleCnt="1" custScaleX="117647"/>
      <dgm:spPr/>
    </dgm:pt>
    <dgm:pt modelId="{3288898F-7CFB-4455-95F2-BD9CA1CEFE98}" type="pres">
      <dgm:prSet presAssocID="{83A1EF6F-77CA-4DD4-8E39-022EB0E1245A}" presName="linearProcess" presStyleCnt="0"/>
      <dgm:spPr/>
    </dgm:pt>
    <dgm:pt modelId="{DCAAB49D-5AD5-47B5-94AC-5BF9153FC5DE}" type="pres">
      <dgm:prSet presAssocID="{26014BE6-634B-4AAC-A987-2E56E4E0A37F}" presName="textNode" presStyleLbl="node1" presStyleIdx="0" presStyleCnt="1" custScaleX="206639" custScaleY="104812">
        <dgm:presLayoutVars>
          <dgm:bulletEnabled val="1"/>
        </dgm:presLayoutVars>
      </dgm:prSet>
      <dgm:spPr/>
      <dgm:t>
        <a:bodyPr/>
        <a:lstStyle/>
        <a:p>
          <a:endParaRPr lang="en-IN"/>
        </a:p>
      </dgm:t>
    </dgm:pt>
  </dgm:ptLst>
  <dgm:cxnLst>
    <dgm:cxn modelId="{58D92203-9CCD-49E4-8C9B-F127E0D403BD}" type="presOf" srcId="{83A1EF6F-77CA-4DD4-8E39-022EB0E1245A}" destId="{E1455469-2ACE-4696-83D0-26019693C261}" srcOrd="0" destOrd="0" presId="urn:microsoft.com/office/officeart/2005/8/layout/hProcess9"/>
    <dgm:cxn modelId="{6DDEF29C-AC66-44E6-B5C4-32ED67A1D528}" type="presOf" srcId="{26014BE6-634B-4AAC-A987-2E56E4E0A37F}" destId="{DCAAB49D-5AD5-47B5-94AC-5BF9153FC5DE}" srcOrd="0" destOrd="0" presId="urn:microsoft.com/office/officeart/2005/8/layout/hProcess9"/>
    <dgm:cxn modelId="{4DABAC8F-34AE-4C7A-88DC-3C72FFAB3BCC}" srcId="{83A1EF6F-77CA-4DD4-8E39-022EB0E1245A}" destId="{26014BE6-634B-4AAC-A987-2E56E4E0A37F}" srcOrd="0" destOrd="0" parTransId="{D0F78945-C02E-426D-8089-E9C807CDE20B}" sibTransId="{9B8D5E3A-679B-43EF-8AB7-E839C192B202}"/>
    <dgm:cxn modelId="{63B0EF05-2DDE-4493-945A-0F9F54CAC99C}" type="presParOf" srcId="{E1455469-2ACE-4696-83D0-26019693C261}" destId="{06CB5C02-9A6E-4871-B1D1-5475CD9341F8}" srcOrd="0" destOrd="0" presId="urn:microsoft.com/office/officeart/2005/8/layout/hProcess9"/>
    <dgm:cxn modelId="{74FB89E6-A293-460D-8460-828078489A4E}" type="presParOf" srcId="{E1455469-2ACE-4696-83D0-26019693C261}" destId="{3288898F-7CFB-4455-95F2-BD9CA1CEFE98}" srcOrd="1" destOrd="0" presId="urn:microsoft.com/office/officeart/2005/8/layout/hProcess9"/>
    <dgm:cxn modelId="{416EB590-9E0A-425B-9893-608A3511956B}" type="presParOf" srcId="{3288898F-7CFB-4455-95F2-BD9CA1CEFE98}" destId="{DCAAB49D-5AD5-47B5-94AC-5BF9153FC5DE}" srcOrd="0" destOrd="0" presId="urn:microsoft.com/office/officeart/2005/8/layout/hProcess9"/>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3DB52C-D419-4274-990A-72BD710EA555}"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en-IN"/>
        </a:p>
      </dgm:t>
    </dgm:pt>
    <dgm:pt modelId="{ABD369DF-6060-4245-9264-75C280AD8F1D}">
      <dgm:prSet phldrT="[Text]" custT="1"/>
      <dgm:spPr/>
      <dgm:t>
        <a:bodyPr/>
        <a:lstStyle/>
        <a:p>
          <a:r>
            <a:rPr lang="en-IN" sz="1400" b="1" smtClean="0"/>
            <a:t> Abject Poverty</a:t>
          </a:r>
          <a:endParaRPr lang="en-IN" sz="1400" b="1" dirty="0"/>
        </a:p>
      </dgm:t>
    </dgm:pt>
    <dgm:pt modelId="{18DFABA8-5B05-4C2B-863D-00ED6A57DF14}" type="parTrans" cxnId="{717C958F-DCF1-4C8B-AAF5-C4EB6E270B92}">
      <dgm:prSet/>
      <dgm:spPr/>
      <dgm:t>
        <a:bodyPr/>
        <a:lstStyle/>
        <a:p>
          <a:endParaRPr lang="en-IN" sz="1800" b="1"/>
        </a:p>
      </dgm:t>
    </dgm:pt>
    <dgm:pt modelId="{1A347789-A7C1-4420-BD64-D27FD8337127}" type="sibTrans" cxnId="{717C958F-DCF1-4C8B-AAF5-C4EB6E270B92}">
      <dgm:prSet/>
      <dgm:spPr/>
      <dgm:t>
        <a:bodyPr/>
        <a:lstStyle/>
        <a:p>
          <a:endParaRPr lang="en-IN" sz="1800" b="1">
            <a:solidFill>
              <a:schemeClr val="bg2">
                <a:lumMod val="50000"/>
              </a:schemeClr>
            </a:solidFill>
          </a:endParaRPr>
        </a:p>
      </dgm:t>
    </dgm:pt>
    <dgm:pt modelId="{62D06E0C-E7F3-4D0A-8301-B253382D6AAC}">
      <dgm:prSet phldrT="[Text]" custT="1"/>
      <dgm:spPr/>
      <dgm:t>
        <a:bodyPr/>
        <a:lstStyle/>
        <a:p>
          <a:r>
            <a:rPr lang="en-IN" sz="1400" b="1" smtClean="0"/>
            <a:t>Poor Literacy Rates</a:t>
          </a:r>
          <a:endParaRPr lang="en-IN" sz="1400" b="1" dirty="0"/>
        </a:p>
      </dgm:t>
    </dgm:pt>
    <dgm:pt modelId="{1B80537F-74B6-46EC-8905-29BDE211E8CE}" type="parTrans" cxnId="{D41183D8-EE02-4AF9-B4BD-0BCAB62D3DF4}">
      <dgm:prSet/>
      <dgm:spPr/>
      <dgm:t>
        <a:bodyPr/>
        <a:lstStyle/>
        <a:p>
          <a:endParaRPr lang="en-IN" sz="1800" b="1"/>
        </a:p>
      </dgm:t>
    </dgm:pt>
    <dgm:pt modelId="{F0E26477-4A22-4332-89E5-0F7DE72FB931}" type="sibTrans" cxnId="{D41183D8-EE02-4AF9-B4BD-0BCAB62D3DF4}">
      <dgm:prSet/>
      <dgm:spPr/>
      <dgm:t>
        <a:bodyPr/>
        <a:lstStyle/>
        <a:p>
          <a:endParaRPr lang="en-IN" sz="1800" b="1">
            <a:solidFill>
              <a:schemeClr val="bg2">
                <a:lumMod val="50000"/>
              </a:schemeClr>
            </a:solidFill>
          </a:endParaRPr>
        </a:p>
      </dgm:t>
    </dgm:pt>
    <dgm:pt modelId="{30466C16-ECD4-4872-97E1-7159AC1373E5}">
      <dgm:prSet phldrT="[Text]" custT="1"/>
      <dgm:spPr/>
      <dgm:t>
        <a:bodyPr/>
        <a:lstStyle/>
        <a:p>
          <a:r>
            <a:rPr lang="en-IN" sz="1200" b="1" smtClean="0"/>
            <a:t>Malnourishment</a:t>
          </a:r>
          <a:r>
            <a:rPr lang="en-IN" sz="1400" b="1" smtClean="0"/>
            <a:t> and Disease</a:t>
          </a:r>
          <a:endParaRPr lang="en-IN" sz="1400" b="1" dirty="0"/>
        </a:p>
      </dgm:t>
    </dgm:pt>
    <dgm:pt modelId="{68C18DF2-CE6A-44CA-A720-001B32B38042}" type="parTrans" cxnId="{6EBE55C0-3A7A-43E0-BFA1-52A759705799}">
      <dgm:prSet/>
      <dgm:spPr/>
      <dgm:t>
        <a:bodyPr/>
        <a:lstStyle/>
        <a:p>
          <a:endParaRPr lang="en-IN" sz="1800" b="1"/>
        </a:p>
      </dgm:t>
    </dgm:pt>
    <dgm:pt modelId="{04009EA9-CBB6-4A49-8597-BA87A250141B}" type="sibTrans" cxnId="{6EBE55C0-3A7A-43E0-BFA1-52A759705799}">
      <dgm:prSet/>
      <dgm:spPr/>
      <dgm:t>
        <a:bodyPr/>
        <a:lstStyle/>
        <a:p>
          <a:endParaRPr lang="en-IN" sz="1800" b="1">
            <a:solidFill>
              <a:schemeClr val="bg2">
                <a:lumMod val="50000"/>
              </a:schemeClr>
            </a:solidFill>
          </a:endParaRPr>
        </a:p>
      </dgm:t>
    </dgm:pt>
    <dgm:pt modelId="{3CB8CBF7-63C9-4FE2-AB1A-5BED5BE94729}">
      <dgm:prSet phldrT="[Text]" custT="1"/>
      <dgm:spPr/>
      <dgm:t>
        <a:bodyPr/>
        <a:lstStyle/>
        <a:p>
          <a:r>
            <a:rPr lang="en-IN" sz="1400" b="1" smtClean="0"/>
            <a:t>Displacement</a:t>
          </a:r>
          <a:endParaRPr lang="en-IN" sz="1400" b="1" dirty="0"/>
        </a:p>
      </dgm:t>
    </dgm:pt>
    <dgm:pt modelId="{E6A76136-BE8C-4296-BD68-40881334B090}" type="parTrans" cxnId="{5D03C332-CA9D-4C13-9A78-A422F097F7C5}">
      <dgm:prSet/>
      <dgm:spPr/>
      <dgm:t>
        <a:bodyPr/>
        <a:lstStyle/>
        <a:p>
          <a:endParaRPr lang="en-IN" sz="1800" b="1"/>
        </a:p>
      </dgm:t>
    </dgm:pt>
    <dgm:pt modelId="{D5A3D62F-D831-4E08-A6A8-EAD3616A1066}" type="sibTrans" cxnId="{5D03C332-CA9D-4C13-9A78-A422F097F7C5}">
      <dgm:prSet/>
      <dgm:spPr/>
      <dgm:t>
        <a:bodyPr/>
        <a:lstStyle/>
        <a:p>
          <a:endParaRPr lang="en-IN" sz="1800" b="1">
            <a:solidFill>
              <a:schemeClr val="bg2">
                <a:lumMod val="50000"/>
              </a:schemeClr>
            </a:solidFill>
          </a:endParaRPr>
        </a:p>
      </dgm:t>
    </dgm:pt>
    <dgm:pt modelId="{B0CE10F1-11E5-46AE-A378-7F10AA60690A}" type="pres">
      <dgm:prSet presAssocID="{AE3DB52C-D419-4274-990A-72BD710EA555}" presName="Name0" presStyleCnt="0">
        <dgm:presLayoutVars>
          <dgm:chMax val="1"/>
          <dgm:dir/>
          <dgm:animLvl val="ctr"/>
          <dgm:resizeHandles val="exact"/>
        </dgm:presLayoutVars>
      </dgm:prSet>
      <dgm:spPr/>
      <dgm:t>
        <a:bodyPr/>
        <a:lstStyle/>
        <a:p>
          <a:endParaRPr lang="en-IN"/>
        </a:p>
      </dgm:t>
    </dgm:pt>
    <dgm:pt modelId="{4FD1C354-A2C8-4CEE-AA7E-4027DF356538}" type="pres">
      <dgm:prSet presAssocID="{ABD369DF-6060-4245-9264-75C280AD8F1D}" presName="centerShape" presStyleLbl="node0" presStyleIdx="0" presStyleCnt="1"/>
      <dgm:spPr/>
      <dgm:t>
        <a:bodyPr/>
        <a:lstStyle/>
        <a:p>
          <a:endParaRPr lang="en-IN"/>
        </a:p>
      </dgm:t>
    </dgm:pt>
    <dgm:pt modelId="{868370AE-33A6-41FD-8CAA-DD0EF91BAABE}" type="pres">
      <dgm:prSet presAssocID="{62D06E0C-E7F3-4D0A-8301-B253382D6AAC}" presName="node" presStyleLbl="node1" presStyleIdx="0" presStyleCnt="3" custScaleX="175775" custScaleY="175774" custRadScaleRad="89975" custRadScaleInc="1752">
        <dgm:presLayoutVars>
          <dgm:bulletEnabled val="1"/>
        </dgm:presLayoutVars>
      </dgm:prSet>
      <dgm:spPr/>
      <dgm:t>
        <a:bodyPr/>
        <a:lstStyle/>
        <a:p>
          <a:endParaRPr lang="en-IN"/>
        </a:p>
      </dgm:t>
    </dgm:pt>
    <dgm:pt modelId="{A3A1AC61-22F6-4152-A457-ABEB930C3427}" type="pres">
      <dgm:prSet presAssocID="{62D06E0C-E7F3-4D0A-8301-B253382D6AAC}" presName="dummy" presStyleCnt="0"/>
      <dgm:spPr/>
      <dgm:t>
        <a:bodyPr/>
        <a:lstStyle/>
        <a:p>
          <a:endParaRPr lang="en-IN"/>
        </a:p>
      </dgm:t>
    </dgm:pt>
    <dgm:pt modelId="{0A1D044D-E88B-4BA3-927A-F20A87A407EF}" type="pres">
      <dgm:prSet presAssocID="{F0E26477-4A22-4332-89E5-0F7DE72FB931}" presName="sibTrans" presStyleLbl="sibTrans2D1" presStyleIdx="0" presStyleCnt="3"/>
      <dgm:spPr/>
      <dgm:t>
        <a:bodyPr/>
        <a:lstStyle/>
        <a:p>
          <a:endParaRPr lang="en-IN"/>
        </a:p>
      </dgm:t>
    </dgm:pt>
    <dgm:pt modelId="{95DEC444-ED20-4E8A-AC14-E4202B284011}" type="pres">
      <dgm:prSet presAssocID="{30466C16-ECD4-4872-97E1-7159AC1373E5}" presName="node" presStyleLbl="node1" presStyleIdx="1" presStyleCnt="3" custScaleX="175775" custScaleY="175774">
        <dgm:presLayoutVars>
          <dgm:bulletEnabled val="1"/>
        </dgm:presLayoutVars>
      </dgm:prSet>
      <dgm:spPr/>
      <dgm:t>
        <a:bodyPr/>
        <a:lstStyle/>
        <a:p>
          <a:endParaRPr lang="en-IN"/>
        </a:p>
      </dgm:t>
    </dgm:pt>
    <dgm:pt modelId="{FC86CF68-23E9-493F-93C7-75B17CC4646E}" type="pres">
      <dgm:prSet presAssocID="{30466C16-ECD4-4872-97E1-7159AC1373E5}" presName="dummy" presStyleCnt="0"/>
      <dgm:spPr/>
      <dgm:t>
        <a:bodyPr/>
        <a:lstStyle/>
        <a:p>
          <a:endParaRPr lang="en-IN"/>
        </a:p>
      </dgm:t>
    </dgm:pt>
    <dgm:pt modelId="{148C8260-4D2F-42BE-A756-25E1F02644C4}" type="pres">
      <dgm:prSet presAssocID="{04009EA9-CBB6-4A49-8597-BA87A250141B}" presName="sibTrans" presStyleLbl="sibTrans2D1" presStyleIdx="1" presStyleCnt="3"/>
      <dgm:spPr/>
      <dgm:t>
        <a:bodyPr/>
        <a:lstStyle/>
        <a:p>
          <a:endParaRPr lang="en-IN"/>
        </a:p>
      </dgm:t>
    </dgm:pt>
    <dgm:pt modelId="{43C17D29-197A-4ABD-A25C-0E3858500FCB}" type="pres">
      <dgm:prSet presAssocID="{3CB8CBF7-63C9-4FE2-AB1A-5BED5BE94729}" presName="node" presStyleLbl="node1" presStyleIdx="2" presStyleCnt="3" custScaleX="175775" custScaleY="175774" custRadScaleRad="94959">
        <dgm:presLayoutVars>
          <dgm:bulletEnabled val="1"/>
        </dgm:presLayoutVars>
      </dgm:prSet>
      <dgm:spPr/>
      <dgm:t>
        <a:bodyPr/>
        <a:lstStyle/>
        <a:p>
          <a:endParaRPr lang="en-IN"/>
        </a:p>
      </dgm:t>
    </dgm:pt>
    <dgm:pt modelId="{19FA7A27-7577-466E-87B2-D9939C9C8849}" type="pres">
      <dgm:prSet presAssocID="{3CB8CBF7-63C9-4FE2-AB1A-5BED5BE94729}" presName="dummy" presStyleCnt="0"/>
      <dgm:spPr/>
      <dgm:t>
        <a:bodyPr/>
        <a:lstStyle/>
        <a:p>
          <a:endParaRPr lang="en-IN"/>
        </a:p>
      </dgm:t>
    </dgm:pt>
    <dgm:pt modelId="{48AAA05E-AC22-4865-8B7C-EC25C17B3265}" type="pres">
      <dgm:prSet presAssocID="{D5A3D62F-D831-4E08-A6A8-EAD3616A1066}" presName="sibTrans" presStyleLbl="sibTrans2D1" presStyleIdx="2" presStyleCnt="3"/>
      <dgm:spPr/>
      <dgm:t>
        <a:bodyPr/>
        <a:lstStyle/>
        <a:p>
          <a:endParaRPr lang="en-IN"/>
        </a:p>
      </dgm:t>
    </dgm:pt>
  </dgm:ptLst>
  <dgm:cxnLst>
    <dgm:cxn modelId="{D41183D8-EE02-4AF9-B4BD-0BCAB62D3DF4}" srcId="{ABD369DF-6060-4245-9264-75C280AD8F1D}" destId="{62D06E0C-E7F3-4D0A-8301-B253382D6AAC}" srcOrd="0" destOrd="0" parTransId="{1B80537F-74B6-46EC-8905-29BDE211E8CE}" sibTransId="{F0E26477-4A22-4332-89E5-0F7DE72FB931}"/>
    <dgm:cxn modelId="{414F687A-6368-4406-B66E-7551F704AB8A}" type="presOf" srcId="{62D06E0C-E7F3-4D0A-8301-B253382D6AAC}" destId="{868370AE-33A6-41FD-8CAA-DD0EF91BAABE}" srcOrd="0" destOrd="0" presId="urn:microsoft.com/office/officeart/2005/8/layout/radial6"/>
    <dgm:cxn modelId="{DCD615B0-2BF5-4578-83C8-293B0BCA719D}" type="presOf" srcId="{ABD369DF-6060-4245-9264-75C280AD8F1D}" destId="{4FD1C354-A2C8-4CEE-AA7E-4027DF356538}" srcOrd="0" destOrd="0" presId="urn:microsoft.com/office/officeart/2005/8/layout/radial6"/>
    <dgm:cxn modelId="{2858C382-B719-4B98-A641-C69841CA1114}" type="presOf" srcId="{04009EA9-CBB6-4A49-8597-BA87A250141B}" destId="{148C8260-4D2F-42BE-A756-25E1F02644C4}" srcOrd="0" destOrd="0" presId="urn:microsoft.com/office/officeart/2005/8/layout/radial6"/>
    <dgm:cxn modelId="{3EF9BFAE-8CDB-44AE-BA93-C962D5B9729C}" type="presOf" srcId="{AE3DB52C-D419-4274-990A-72BD710EA555}" destId="{B0CE10F1-11E5-46AE-A378-7F10AA60690A}" srcOrd="0" destOrd="0" presId="urn:microsoft.com/office/officeart/2005/8/layout/radial6"/>
    <dgm:cxn modelId="{E49FDFB2-3871-4DD6-89F8-9FC3608AF9EC}" type="presOf" srcId="{F0E26477-4A22-4332-89E5-0F7DE72FB931}" destId="{0A1D044D-E88B-4BA3-927A-F20A87A407EF}" srcOrd="0" destOrd="0" presId="urn:microsoft.com/office/officeart/2005/8/layout/radial6"/>
    <dgm:cxn modelId="{418003FB-D7D2-428D-9DDE-C1235E2CAC5E}" type="presOf" srcId="{30466C16-ECD4-4872-97E1-7159AC1373E5}" destId="{95DEC444-ED20-4E8A-AC14-E4202B284011}" srcOrd="0" destOrd="0" presId="urn:microsoft.com/office/officeart/2005/8/layout/radial6"/>
    <dgm:cxn modelId="{717C958F-DCF1-4C8B-AAF5-C4EB6E270B92}" srcId="{AE3DB52C-D419-4274-990A-72BD710EA555}" destId="{ABD369DF-6060-4245-9264-75C280AD8F1D}" srcOrd="0" destOrd="0" parTransId="{18DFABA8-5B05-4C2B-863D-00ED6A57DF14}" sibTransId="{1A347789-A7C1-4420-BD64-D27FD8337127}"/>
    <dgm:cxn modelId="{F8AE685D-2D73-4F2C-9B90-1044641AFAF2}" type="presOf" srcId="{3CB8CBF7-63C9-4FE2-AB1A-5BED5BE94729}" destId="{43C17D29-197A-4ABD-A25C-0E3858500FCB}" srcOrd="0" destOrd="0" presId="urn:microsoft.com/office/officeart/2005/8/layout/radial6"/>
    <dgm:cxn modelId="{6EBE55C0-3A7A-43E0-BFA1-52A759705799}" srcId="{ABD369DF-6060-4245-9264-75C280AD8F1D}" destId="{30466C16-ECD4-4872-97E1-7159AC1373E5}" srcOrd="1" destOrd="0" parTransId="{68C18DF2-CE6A-44CA-A720-001B32B38042}" sibTransId="{04009EA9-CBB6-4A49-8597-BA87A250141B}"/>
    <dgm:cxn modelId="{8D6B0DCC-22B9-4929-BAE1-74E3EF3FCD87}" type="presOf" srcId="{D5A3D62F-D831-4E08-A6A8-EAD3616A1066}" destId="{48AAA05E-AC22-4865-8B7C-EC25C17B3265}" srcOrd="0" destOrd="0" presId="urn:microsoft.com/office/officeart/2005/8/layout/radial6"/>
    <dgm:cxn modelId="{5D03C332-CA9D-4C13-9A78-A422F097F7C5}" srcId="{ABD369DF-6060-4245-9264-75C280AD8F1D}" destId="{3CB8CBF7-63C9-4FE2-AB1A-5BED5BE94729}" srcOrd="2" destOrd="0" parTransId="{E6A76136-BE8C-4296-BD68-40881334B090}" sibTransId="{D5A3D62F-D831-4E08-A6A8-EAD3616A1066}"/>
    <dgm:cxn modelId="{5425BECA-DF51-4FD2-ACA9-91F7D324FACE}" type="presParOf" srcId="{B0CE10F1-11E5-46AE-A378-7F10AA60690A}" destId="{4FD1C354-A2C8-4CEE-AA7E-4027DF356538}" srcOrd="0" destOrd="0" presId="urn:microsoft.com/office/officeart/2005/8/layout/radial6"/>
    <dgm:cxn modelId="{DE5E23B2-B914-457C-B510-137C3362EE50}" type="presParOf" srcId="{B0CE10F1-11E5-46AE-A378-7F10AA60690A}" destId="{868370AE-33A6-41FD-8CAA-DD0EF91BAABE}" srcOrd="1" destOrd="0" presId="urn:microsoft.com/office/officeart/2005/8/layout/radial6"/>
    <dgm:cxn modelId="{D0B7B330-E06E-40CE-B472-049E95216223}" type="presParOf" srcId="{B0CE10F1-11E5-46AE-A378-7F10AA60690A}" destId="{A3A1AC61-22F6-4152-A457-ABEB930C3427}" srcOrd="2" destOrd="0" presId="urn:microsoft.com/office/officeart/2005/8/layout/radial6"/>
    <dgm:cxn modelId="{26103356-5805-477B-9B95-55D0F52F19F6}" type="presParOf" srcId="{B0CE10F1-11E5-46AE-A378-7F10AA60690A}" destId="{0A1D044D-E88B-4BA3-927A-F20A87A407EF}" srcOrd="3" destOrd="0" presId="urn:microsoft.com/office/officeart/2005/8/layout/radial6"/>
    <dgm:cxn modelId="{F519F83E-AC16-4CFE-BD71-3AF930B198C9}" type="presParOf" srcId="{B0CE10F1-11E5-46AE-A378-7F10AA60690A}" destId="{95DEC444-ED20-4E8A-AC14-E4202B284011}" srcOrd="4" destOrd="0" presId="urn:microsoft.com/office/officeart/2005/8/layout/radial6"/>
    <dgm:cxn modelId="{CDE6F2B7-A4CB-46AC-A879-8CDBD41A4979}" type="presParOf" srcId="{B0CE10F1-11E5-46AE-A378-7F10AA60690A}" destId="{FC86CF68-23E9-493F-93C7-75B17CC4646E}" srcOrd="5" destOrd="0" presId="urn:microsoft.com/office/officeart/2005/8/layout/radial6"/>
    <dgm:cxn modelId="{8521F5D3-0274-49D4-B844-BB9F9A43C5C6}" type="presParOf" srcId="{B0CE10F1-11E5-46AE-A378-7F10AA60690A}" destId="{148C8260-4D2F-42BE-A756-25E1F02644C4}" srcOrd="6" destOrd="0" presId="urn:microsoft.com/office/officeart/2005/8/layout/radial6"/>
    <dgm:cxn modelId="{C99BEC77-527E-4F14-AE5A-1489209D4C6F}" type="presParOf" srcId="{B0CE10F1-11E5-46AE-A378-7F10AA60690A}" destId="{43C17D29-197A-4ABD-A25C-0E3858500FCB}" srcOrd="7" destOrd="0" presId="urn:microsoft.com/office/officeart/2005/8/layout/radial6"/>
    <dgm:cxn modelId="{127D3968-925F-4FFF-B614-FCF84D720E4A}" type="presParOf" srcId="{B0CE10F1-11E5-46AE-A378-7F10AA60690A}" destId="{19FA7A27-7577-466E-87B2-D9939C9C8849}" srcOrd="8" destOrd="0" presId="urn:microsoft.com/office/officeart/2005/8/layout/radial6"/>
    <dgm:cxn modelId="{601670E5-F70D-4F26-BB9E-1C405966391F}" type="presParOf" srcId="{B0CE10F1-11E5-46AE-A378-7F10AA60690A}" destId="{48AAA05E-AC22-4865-8B7C-EC25C17B3265}"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3DB52C-D419-4274-990A-72BD710EA555}"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en-IN"/>
        </a:p>
      </dgm:t>
    </dgm:pt>
    <dgm:pt modelId="{ABD369DF-6060-4245-9264-75C280AD8F1D}">
      <dgm:prSet phldrT="[Text]" custT="1"/>
      <dgm:spPr/>
      <dgm:t>
        <a:bodyPr/>
        <a:lstStyle/>
        <a:p>
          <a:r>
            <a:rPr lang="en-IN" sz="1400" b="1" smtClean="0"/>
            <a:t>Address Low HDI</a:t>
          </a:r>
          <a:endParaRPr lang="en-IN" sz="1400" b="1" dirty="0"/>
        </a:p>
      </dgm:t>
    </dgm:pt>
    <dgm:pt modelId="{18DFABA8-5B05-4C2B-863D-00ED6A57DF14}" type="parTrans" cxnId="{717C958F-DCF1-4C8B-AAF5-C4EB6E270B92}">
      <dgm:prSet/>
      <dgm:spPr/>
      <dgm:t>
        <a:bodyPr/>
        <a:lstStyle/>
        <a:p>
          <a:endParaRPr lang="en-IN"/>
        </a:p>
      </dgm:t>
    </dgm:pt>
    <dgm:pt modelId="{1A347789-A7C1-4420-BD64-D27FD8337127}" type="sibTrans" cxnId="{717C958F-DCF1-4C8B-AAF5-C4EB6E270B92}">
      <dgm:prSet/>
      <dgm:spPr/>
      <dgm:t>
        <a:bodyPr/>
        <a:lstStyle/>
        <a:p>
          <a:endParaRPr lang="en-IN">
            <a:solidFill>
              <a:schemeClr val="bg2">
                <a:lumMod val="50000"/>
              </a:schemeClr>
            </a:solidFill>
          </a:endParaRPr>
        </a:p>
      </dgm:t>
    </dgm:pt>
    <dgm:pt modelId="{62D06E0C-E7F3-4D0A-8301-B253382D6AAC}">
      <dgm:prSet phldrT="[Text]" custT="1"/>
      <dgm:spPr/>
      <dgm:t>
        <a:bodyPr/>
        <a:lstStyle/>
        <a:p>
          <a:r>
            <a:rPr lang="en-IN" sz="1200" b="1" smtClean="0"/>
            <a:t>Mainstreaming</a:t>
          </a:r>
          <a:endParaRPr lang="en-IN" sz="1200" b="1" dirty="0"/>
        </a:p>
      </dgm:t>
    </dgm:pt>
    <dgm:pt modelId="{1B80537F-74B6-46EC-8905-29BDE211E8CE}" type="parTrans" cxnId="{D41183D8-EE02-4AF9-B4BD-0BCAB62D3DF4}">
      <dgm:prSet/>
      <dgm:spPr/>
      <dgm:t>
        <a:bodyPr/>
        <a:lstStyle/>
        <a:p>
          <a:endParaRPr lang="en-IN"/>
        </a:p>
      </dgm:t>
    </dgm:pt>
    <dgm:pt modelId="{F0E26477-4A22-4332-89E5-0F7DE72FB931}" type="sibTrans" cxnId="{D41183D8-EE02-4AF9-B4BD-0BCAB62D3DF4}">
      <dgm:prSet/>
      <dgm:spPr/>
      <dgm:t>
        <a:bodyPr/>
        <a:lstStyle/>
        <a:p>
          <a:endParaRPr lang="en-IN">
            <a:solidFill>
              <a:schemeClr val="bg2">
                <a:lumMod val="50000"/>
              </a:schemeClr>
            </a:solidFill>
          </a:endParaRPr>
        </a:p>
      </dgm:t>
    </dgm:pt>
    <dgm:pt modelId="{30466C16-ECD4-4872-97E1-7159AC1373E5}">
      <dgm:prSet phldrT="[Text]" custT="1"/>
      <dgm:spPr/>
      <dgm:t>
        <a:bodyPr/>
        <a:lstStyle/>
        <a:p>
          <a:r>
            <a:rPr lang="en-IN" sz="1350" b="1" smtClean="0"/>
            <a:t>Promoting Tribal Culture and Heritage</a:t>
          </a:r>
          <a:endParaRPr lang="en-IN" sz="1400" b="1" dirty="0"/>
        </a:p>
      </dgm:t>
    </dgm:pt>
    <dgm:pt modelId="{68C18DF2-CE6A-44CA-A720-001B32B38042}" type="parTrans" cxnId="{6EBE55C0-3A7A-43E0-BFA1-52A759705799}">
      <dgm:prSet/>
      <dgm:spPr/>
      <dgm:t>
        <a:bodyPr/>
        <a:lstStyle/>
        <a:p>
          <a:endParaRPr lang="en-IN"/>
        </a:p>
      </dgm:t>
    </dgm:pt>
    <dgm:pt modelId="{04009EA9-CBB6-4A49-8597-BA87A250141B}" type="sibTrans" cxnId="{6EBE55C0-3A7A-43E0-BFA1-52A759705799}">
      <dgm:prSet/>
      <dgm:spPr/>
      <dgm:t>
        <a:bodyPr/>
        <a:lstStyle/>
        <a:p>
          <a:endParaRPr lang="en-IN">
            <a:solidFill>
              <a:schemeClr val="bg2">
                <a:lumMod val="50000"/>
              </a:schemeClr>
            </a:solidFill>
          </a:endParaRPr>
        </a:p>
      </dgm:t>
    </dgm:pt>
    <dgm:pt modelId="{3CB8CBF7-63C9-4FE2-AB1A-5BED5BE94729}">
      <dgm:prSet phldrT="[Text]" custT="1"/>
      <dgm:spPr/>
      <dgm:t>
        <a:bodyPr/>
        <a:lstStyle/>
        <a:p>
          <a:r>
            <a:rPr lang="en-IN" sz="1400" b="1" smtClean="0"/>
            <a:t>Holistic and Participative approach</a:t>
          </a:r>
          <a:endParaRPr lang="en-IN" sz="1400" b="1" dirty="0"/>
        </a:p>
      </dgm:t>
    </dgm:pt>
    <dgm:pt modelId="{E6A76136-BE8C-4296-BD68-40881334B090}" type="parTrans" cxnId="{5D03C332-CA9D-4C13-9A78-A422F097F7C5}">
      <dgm:prSet/>
      <dgm:spPr/>
      <dgm:t>
        <a:bodyPr/>
        <a:lstStyle/>
        <a:p>
          <a:endParaRPr lang="en-IN"/>
        </a:p>
      </dgm:t>
    </dgm:pt>
    <dgm:pt modelId="{D5A3D62F-D831-4E08-A6A8-EAD3616A1066}" type="sibTrans" cxnId="{5D03C332-CA9D-4C13-9A78-A422F097F7C5}">
      <dgm:prSet/>
      <dgm:spPr/>
      <dgm:t>
        <a:bodyPr/>
        <a:lstStyle/>
        <a:p>
          <a:endParaRPr lang="en-IN">
            <a:solidFill>
              <a:schemeClr val="bg2">
                <a:lumMod val="50000"/>
              </a:schemeClr>
            </a:solidFill>
          </a:endParaRPr>
        </a:p>
      </dgm:t>
    </dgm:pt>
    <dgm:pt modelId="{B0CE10F1-11E5-46AE-A378-7F10AA60690A}" type="pres">
      <dgm:prSet presAssocID="{AE3DB52C-D419-4274-990A-72BD710EA555}" presName="Name0" presStyleCnt="0">
        <dgm:presLayoutVars>
          <dgm:chMax val="1"/>
          <dgm:dir/>
          <dgm:animLvl val="ctr"/>
          <dgm:resizeHandles val="exact"/>
        </dgm:presLayoutVars>
      </dgm:prSet>
      <dgm:spPr/>
      <dgm:t>
        <a:bodyPr/>
        <a:lstStyle/>
        <a:p>
          <a:endParaRPr lang="en-IN"/>
        </a:p>
      </dgm:t>
    </dgm:pt>
    <dgm:pt modelId="{9D64FA61-49D4-4111-94CA-3FACDE36A81E}" type="pres">
      <dgm:prSet presAssocID="{ABD369DF-6060-4245-9264-75C280AD8F1D}" presName="centerShape" presStyleLbl="node0" presStyleIdx="0" presStyleCnt="1"/>
      <dgm:spPr/>
      <dgm:t>
        <a:bodyPr/>
        <a:lstStyle/>
        <a:p>
          <a:endParaRPr lang="en-IN"/>
        </a:p>
      </dgm:t>
    </dgm:pt>
    <dgm:pt modelId="{868370AE-33A6-41FD-8CAA-DD0EF91BAABE}" type="pres">
      <dgm:prSet presAssocID="{62D06E0C-E7F3-4D0A-8301-B253382D6AAC}" presName="node" presStyleLbl="node1" presStyleIdx="0" presStyleCnt="3" custScaleX="175775" custScaleY="175774" custRadScaleRad="89975" custRadScaleInc="1752">
        <dgm:presLayoutVars>
          <dgm:bulletEnabled val="1"/>
        </dgm:presLayoutVars>
      </dgm:prSet>
      <dgm:spPr/>
      <dgm:t>
        <a:bodyPr/>
        <a:lstStyle/>
        <a:p>
          <a:endParaRPr lang="en-IN"/>
        </a:p>
      </dgm:t>
    </dgm:pt>
    <dgm:pt modelId="{A3A1AC61-22F6-4152-A457-ABEB930C3427}" type="pres">
      <dgm:prSet presAssocID="{62D06E0C-E7F3-4D0A-8301-B253382D6AAC}" presName="dummy" presStyleCnt="0"/>
      <dgm:spPr/>
      <dgm:t>
        <a:bodyPr/>
        <a:lstStyle/>
        <a:p>
          <a:endParaRPr lang="en-IN"/>
        </a:p>
      </dgm:t>
    </dgm:pt>
    <dgm:pt modelId="{0A1D044D-E88B-4BA3-927A-F20A87A407EF}" type="pres">
      <dgm:prSet presAssocID="{F0E26477-4A22-4332-89E5-0F7DE72FB931}" presName="sibTrans" presStyleLbl="sibTrans2D1" presStyleIdx="0" presStyleCnt="3"/>
      <dgm:spPr/>
      <dgm:t>
        <a:bodyPr/>
        <a:lstStyle/>
        <a:p>
          <a:endParaRPr lang="en-IN"/>
        </a:p>
      </dgm:t>
    </dgm:pt>
    <dgm:pt modelId="{95DEC444-ED20-4E8A-AC14-E4202B284011}" type="pres">
      <dgm:prSet presAssocID="{30466C16-ECD4-4872-97E1-7159AC1373E5}" presName="node" presStyleLbl="node1" presStyleIdx="1" presStyleCnt="3" custScaleX="175775" custScaleY="175774">
        <dgm:presLayoutVars>
          <dgm:bulletEnabled val="1"/>
        </dgm:presLayoutVars>
      </dgm:prSet>
      <dgm:spPr/>
      <dgm:t>
        <a:bodyPr/>
        <a:lstStyle/>
        <a:p>
          <a:endParaRPr lang="en-IN"/>
        </a:p>
      </dgm:t>
    </dgm:pt>
    <dgm:pt modelId="{FC86CF68-23E9-493F-93C7-75B17CC4646E}" type="pres">
      <dgm:prSet presAssocID="{30466C16-ECD4-4872-97E1-7159AC1373E5}" presName="dummy" presStyleCnt="0"/>
      <dgm:spPr/>
      <dgm:t>
        <a:bodyPr/>
        <a:lstStyle/>
        <a:p>
          <a:endParaRPr lang="en-IN"/>
        </a:p>
      </dgm:t>
    </dgm:pt>
    <dgm:pt modelId="{148C8260-4D2F-42BE-A756-25E1F02644C4}" type="pres">
      <dgm:prSet presAssocID="{04009EA9-CBB6-4A49-8597-BA87A250141B}" presName="sibTrans" presStyleLbl="sibTrans2D1" presStyleIdx="1" presStyleCnt="3"/>
      <dgm:spPr/>
      <dgm:t>
        <a:bodyPr/>
        <a:lstStyle/>
        <a:p>
          <a:endParaRPr lang="en-IN"/>
        </a:p>
      </dgm:t>
    </dgm:pt>
    <dgm:pt modelId="{43C17D29-197A-4ABD-A25C-0E3858500FCB}" type="pres">
      <dgm:prSet presAssocID="{3CB8CBF7-63C9-4FE2-AB1A-5BED5BE94729}" presName="node" presStyleLbl="node1" presStyleIdx="2" presStyleCnt="3" custScaleX="175775" custScaleY="175774" custRadScaleRad="94959">
        <dgm:presLayoutVars>
          <dgm:bulletEnabled val="1"/>
        </dgm:presLayoutVars>
      </dgm:prSet>
      <dgm:spPr/>
      <dgm:t>
        <a:bodyPr/>
        <a:lstStyle/>
        <a:p>
          <a:endParaRPr lang="en-IN"/>
        </a:p>
      </dgm:t>
    </dgm:pt>
    <dgm:pt modelId="{19FA7A27-7577-466E-87B2-D9939C9C8849}" type="pres">
      <dgm:prSet presAssocID="{3CB8CBF7-63C9-4FE2-AB1A-5BED5BE94729}" presName="dummy" presStyleCnt="0"/>
      <dgm:spPr/>
      <dgm:t>
        <a:bodyPr/>
        <a:lstStyle/>
        <a:p>
          <a:endParaRPr lang="en-IN"/>
        </a:p>
      </dgm:t>
    </dgm:pt>
    <dgm:pt modelId="{48AAA05E-AC22-4865-8B7C-EC25C17B3265}" type="pres">
      <dgm:prSet presAssocID="{D5A3D62F-D831-4E08-A6A8-EAD3616A1066}" presName="sibTrans" presStyleLbl="sibTrans2D1" presStyleIdx="2" presStyleCnt="3"/>
      <dgm:spPr/>
      <dgm:t>
        <a:bodyPr/>
        <a:lstStyle/>
        <a:p>
          <a:endParaRPr lang="en-IN"/>
        </a:p>
      </dgm:t>
    </dgm:pt>
  </dgm:ptLst>
  <dgm:cxnLst>
    <dgm:cxn modelId="{D41183D8-EE02-4AF9-B4BD-0BCAB62D3DF4}" srcId="{ABD369DF-6060-4245-9264-75C280AD8F1D}" destId="{62D06E0C-E7F3-4D0A-8301-B253382D6AAC}" srcOrd="0" destOrd="0" parTransId="{1B80537F-74B6-46EC-8905-29BDE211E8CE}" sibTransId="{F0E26477-4A22-4332-89E5-0F7DE72FB931}"/>
    <dgm:cxn modelId="{CE466168-62CB-4505-B579-34D5A4963D5E}" type="presOf" srcId="{04009EA9-CBB6-4A49-8597-BA87A250141B}" destId="{148C8260-4D2F-42BE-A756-25E1F02644C4}" srcOrd="0" destOrd="0" presId="urn:microsoft.com/office/officeart/2005/8/layout/radial6"/>
    <dgm:cxn modelId="{B9882B37-8F6D-464D-B95A-1B8ABF28E6AC}" type="presOf" srcId="{AE3DB52C-D419-4274-990A-72BD710EA555}" destId="{B0CE10F1-11E5-46AE-A378-7F10AA60690A}" srcOrd="0" destOrd="0" presId="urn:microsoft.com/office/officeart/2005/8/layout/radial6"/>
    <dgm:cxn modelId="{DE3A77E2-CF08-4637-87C8-A4D9D754F928}" type="presOf" srcId="{F0E26477-4A22-4332-89E5-0F7DE72FB931}" destId="{0A1D044D-E88B-4BA3-927A-F20A87A407EF}" srcOrd="0" destOrd="0" presId="urn:microsoft.com/office/officeart/2005/8/layout/radial6"/>
    <dgm:cxn modelId="{E5399981-414F-4DF8-BF90-A9805492DD2A}" type="presOf" srcId="{3CB8CBF7-63C9-4FE2-AB1A-5BED5BE94729}" destId="{43C17D29-197A-4ABD-A25C-0E3858500FCB}" srcOrd="0" destOrd="0" presId="urn:microsoft.com/office/officeart/2005/8/layout/radial6"/>
    <dgm:cxn modelId="{303F23EB-75AF-4611-8883-A8BADE3231FA}" type="presOf" srcId="{30466C16-ECD4-4872-97E1-7159AC1373E5}" destId="{95DEC444-ED20-4E8A-AC14-E4202B284011}" srcOrd="0" destOrd="0" presId="urn:microsoft.com/office/officeart/2005/8/layout/radial6"/>
    <dgm:cxn modelId="{717C958F-DCF1-4C8B-AAF5-C4EB6E270B92}" srcId="{AE3DB52C-D419-4274-990A-72BD710EA555}" destId="{ABD369DF-6060-4245-9264-75C280AD8F1D}" srcOrd="0" destOrd="0" parTransId="{18DFABA8-5B05-4C2B-863D-00ED6A57DF14}" sibTransId="{1A347789-A7C1-4420-BD64-D27FD8337127}"/>
    <dgm:cxn modelId="{F09F6DDF-2B72-4509-A387-1685A584293E}" type="presOf" srcId="{62D06E0C-E7F3-4D0A-8301-B253382D6AAC}" destId="{868370AE-33A6-41FD-8CAA-DD0EF91BAABE}" srcOrd="0" destOrd="0" presId="urn:microsoft.com/office/officeart/2005/8/layout/radial6"/>
    <dgm:cxn modelId="{BACC4A02-267D-4724-8848-A643A9E2AD9F}" type="presOf" srcId="{ABD369DF-6060-4245-9264-75C280AD8F1D}" destId="{9D64FA61-49D4-4111-94CA-3FACDE36A81E}" srcOrd="0" destOrd="0" presId="urn:microsoft.com/office/officeart/2005/8/layout/radial6"/>
    <dgm:cxn modelId="{6EBE55C0-3A7A-43E0-BFA1-52A759705799}" srcId="{ABD369DF-6060-4245-9264-75C280AD8F1D}" destId="{30466C16-ECD4-4872-97E1-7159AC1373E5}" srcOrd="1" destOrd="0" parTransId="{68C18DF2-CE6A-44CA-A720-001B32B38042}" sibTransId="{04009EA9-CBB6-4A49-8597-BA87A250141B}"/>
    <dgm:cxn modelId="{A5C66C27-61AE-4DA2-9169-67BBA8049D1C}" type="presOf" srcId="{D5A3D62F-D831-4E08-A6A8-EAD3616A1066}" destId="{48AAA05E-AC22-4865-8B7C-EC25C17B3265}" srcOrd="0" destOrd="0" presId="urn:microsoft.com/office/officeart/2005/8/layout/radial6"/>
    <dgm:cxn modelId="{5D03C332-CA9D-4C13-9A78-A422F097F7C5}" srcId="{ABD369DF-6060-4245-9264-75C280AD8F1D}" destId="{3CB8CBF7-63C9-4FE2-AB1A-5BED5BE94729}" srcOrd="2" destOrd="0" parTransId="{E6A76136-BE8C-4296-BD68-40881334B090}" sibTransId="{D5A3D62F-D831-4E08-A6A8-EAD3616A1066}"/>
    <dgm:cxn modelId="{5991F03A-DA4E-4ECB-BB53-F41262865CBB}" type="presParOf" srcId="{B0CE10F1-11E5-46AE-A378-7F10AA60690A}" destId="{9D64FA61-49D4-4111-94CA-3FACDE36A81E}" srcOrd="0" destOrd="0" presId="urn:microsoft.com/office/officeart/2005/8/layout/radial6"/>
    <dgm:cxn modelId="{518680A5-FC21-44B3-BF5D-11BC5C6712DD}" type="presParOf" srcId="{B0CE10F1-11E5-46AE-A378-7F10AA60690A}" destId="{868370AE-33A6-41FD-8CAA-DD0EF91BAABE}" srcOrd="1" destOrd="0" presId="urn:microsoft.com/office/officeart/2005/8/layout/radial6"/>
    <dgm:cxn modelId="{709AD8F7-1476-4162-93BB-EF43550B5693}" type="presParOf" srcId="{B0CE10F1-11E5-46AE-A378-7F10AA60690A}" destId="{A3A1AC61-22F6-4152-A457-ABEB930C3427}" srcOrd="2" destOrd="0" presId="urn:microsoft.com/office/officeart/2005/8/layout/radial6"/>
    <dgm:cxn modelId="{0DC7C4CE-C9B7-462D-81E4-49C93E6F1AAA}" type="presParOf" srcId="{B0CE10F1-11E5-46AE-A378-7F10AA60690A}" destId="{0A1D044D-E88B-4BA3-927A-F20A87A407EF}" srcOrd="3" destOrd="0" presId="urn:microsoft.com/office/officeart/2005/8/layout/radial6"/>
    <dgm:cxn modelId="{C90A0F95-D702-4744-AF56-EEE6D5CFBC83}" type="presParOf" srcId="{B0CE10F1-11E5-46AE-A378-7F10AA60690A}" destId="{95DEC444-ED20-4E8A-AC14-E4202B284011}" srcOrd="4" destOrd="0" presId="urn:microsoft.com/office/officeart/2005/8/layout/radial6"/>
    <dgm:cxn modelId="{38FF4204-3A8C-49B6-AAFE-B7CF1E5F8222}" type="presParOf" srcId="{B0CE10F1-11E5-46AE-A378-7F10AA60690A}" destId="{FC86CF68-23E9-493F-93C7-75B17CC4646E}" srcOrd="5" destOrd="0" presId="urn:microsoft.com/office/officeart/2005/8/layout/radial6"/>
    <dgm:cxn modelId="{69F773A0-45D6-43E9-A04B-D9CBF431512B}" type="presParOf" srcId="{B0CE10F1-11E5-46AE-A378-7F10AA60690A}" destId="{148C8260-4D2F-42BE-A756-25E1F02644C4}" srcOrd="6" destOrd="0" presId="urn:microsoft.com/office/officeart/2005/8/layout/radial6"/>
    <dgm:cxn modelId="{52B13641-7F24-4887-B638-A65CC2985F63}" type="presParOf" srcId="{B0CE10F1-11E5-46AE-A378-7F10AA60690A}" destId="{43C17D29-197A-4ABD-A25C-0E3858500FCB}" srcOrd="7" destOrd="0" presId="urn:microsoft.com/office/officeart/2005/8/layout/radial6"/>
    <dgm:cxn modelId="{4D236D18-5EE7-4FF4-98A1-92747E323F27}" type="presParOf" srcId="{B0CE10F1-11E5-46AE-A378-7F10AA60690A}" destId="{19FA7A27-7577-466E-87B2-D9939C9C8849}" srcOrd="8" destOrd="0" presId="urn:microsoft.com/office/officeart/2005/8/layout/radial6"/>
    <dgm:cxn modelId="{1A51188A-1BBC-4951-9F65-D6E9F271BB68}" type="presParOf" srcId="{B0CE10F1-11E5-46AE-A378-7F10AA60690A}" destId="{48AAA05E-AC22-4865-8B7C-EC25C17B3265}" srcOrd="9" destOrd="0" presId="urn:microsoft.com/office/officeart/2005/8/layout/radial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4B469-D803-4786-BF6E-8581AC9B6685}" type="doc">
      <dgm:prSet loTypeId="urn:microsoft.com/office/officeart/2005/8/layout/vList4#1" loCatId="picture" qsTypeId="urn:microsoft.com/office/officeart/2005/8/quickstyle/simple1" qsCatId="simple" csTypeId="urn:microsoft.com/office/officeart/2005/8/colors/accent1_2" csCatId="accent1" phldr="1"/>
      <dgm:spPr/>
      <dgm:t>
        <a:bodyPr/>
        <a:lstStyle/>
        <a:p>
          <a:endParaRPr lang="en-IN"/>
        </a:p>
      </dgm:t>
    </dgm:pt>
    <dgm:pt modelId="{16B4E0D3-3BAE-4E59-8338-E9544BEAE3B8}">
      <dgm:prSet phldrT="[Text]"/>
      <dgm:spPr/>
      <dgm:t>
        <a:bodyPr/>
        <a:lstStyle/>
        <a:p>
          <a:r>
            <a:rPr lang="en-IN" b="1" smtClean="0">
              <a:solidFill>
                <a:schemeClr val="bg2">
                  <a:lumMod val="50000"/>
                </a:schemeClr>
              </a:solidFill>
            </a:rPr>
            <a:t>Formal Education</a:t>
          </a:r>
          <a:endParaRPr lang="en-IN" b="1" dirty="0">
            <a:solidFill>
              <a:schemeClr val="bg2">
                <a:lumMod val="50000"/>
              </a:schemeClr>
            </a:solidFill>
          </a:endParaRPr>
        </a:p>
      </dgm:t>
    </dgm:pt>
    <dgm:pt modelId="{1870AF41-396E-4BA4-BDAC-2776A7E766B4}" type="parTrans" cxnId="{6E4EB229-5239-4450-AA32-95C5FB21AB35}">
      <dgm:prSet/>
      <dgm:spPr/>
      <dgm:t>
        <a:bodyPr/>
        <a:lstStyle/>
        <a:p>
          <a:endParaRPr lang="en-IN"/>
        </a:p>
      </dgm:t>
    </dgm:pt>
    <dgm:pt modelId="{06A2F7F3-8C02-46B7-816E-6D6C6AB6FF03}" type="sibTrans" cxnId="{6E4EB229-5239-4450-AA32-95C5FB21AB35}">
      <dgm:prSet/>
      <dgm:spPr/>
      <dgm:t>
        <a:bodyPr/>
        <a:lstStyle/>
        <a:p>
          <a:endParaRPr lang="en-IN"/>
        </a:p>
      </dgm:t>
    </dgm:pt>
    <dgm:pt modelId="{3DB6C4CB-9313-4D75-9E4A-D03244F69DE9}">
      <dgm:prSet phldrT="[Text]"/>
      <dgm:spPr/>
      <dgm:t>
        <a:bodyPr/>
        <a:lstStyle/>
        <a:p>
          <a:r>
            <a:rPr lang="en-IN" b="1" dirty="0" smtClean="0">
              <a:solidFill>
                <a:schemeClr val="bg2">
                  <a:lumMod val="50000"/>
                </a:schemeClr>
              </a:solidFill>
            </a:rPr>
            <a:t>Employment as teachers</a:t>
          </a:r>
          <a:endParaRPr lang="en-IN" b="1" dirty="0">
            <a:solidFill>
              <a:schemeClr val="bg2">
                <a:lumMod val="50000"/>
              </a:schemeClr>
            </a:solidFill>
          </a:endParaRPr>
        </a:p>
      </dgm:t>
    </dgm:pt>
    <dgm:pt modelId="{19B80CEF-C7BD-47D3-BEED-A2D24CF2FADD}" type="parTrans" cxnId="{E7DE5910-22C4-4C6E-9453-42FFDCD182B6}">
      <dgm:prSet/>
      <dgm:spPr/>
      <dgm:t>
        <a:bodyPr/>
        <a:lstStyle/>
        <a:p>
          <a:endParaRPr lang="en-IN"/>
        </a:p>
      </dgm:t>
    </dgm:pt>
    <dgm:pt modelId="{72591074-5079-4C8A-9621-895A870880A4}" type="sibTrans" cxnId="{E7DE5910-22C4-4C6E-9453-42FFDCD182B6}">
      <dgm:prSet/>
      <dgm:spPr/>
      <dgm:t>
        <a:bodyPr/>
        <a:lstStyle/>
        <a:p>
          <a:endParaRPr lang="en-IN"/>
        </a:p>
      </dgm:t>
    </dgm:pt>
    <dgm:pt modelId="{A53CA105-548E-4AF1-97E8-DD3676D281C9}">
      <dgm:prSet phldrT="[Text]"/>
      <dgm:spPr/>
      <dgm:t>
        <a:bodyPr/>
        <a:lstStyle/>
        <a:p>
          <a:r>
            <a:rPr lang="en-IN" b="1" dirty="0" smtClean="0">
              <a:solidFill>
                <a:schemeClr val="bg2">
                  <a:lumMod val="50000"/>
                </a:schemeClr>
              </a:solidFill>
            </a:rPr>
            <a:t>Health</a:t>
          </a:r>
          <a:endParaRPr lang="en-IN" b="1" dirty="0">
            <a:solidFill>
              <a:schemeClr val="bg2">
                <a:lumMod val="50000"/>
              </a:schemeClr>
            </a:solidFill>
          </a:endParaRPr>
        </a:p>
      </dgm:t>
    </dgm:pt>
    <dgm:pt modelId="{776F0223-7FF1-4B96-B722-34907147D79B}" type="parTrans" cxnId="{F2C8C4AF-666A-4106-B8A7-E607BE7B3070}">
      <dgm:prSet/>
      <dgm:spPr/>
      <dgm:t>
        <a:bodyPr/>
        <a:lstStyle/>
        <a:p>
          <a:endParaRPr lang="en-IN"/>
        </a:p>
      </dgm:t>
    </dgm:pt>
    <dgm:pt modelId="{BF7F8863-61A1-4C68-9DA6-572390A5B62B}" type="sibTrans" cxnId="{F2C8C4AF-666A-4106-B8A7-E607BE7B3070}">
      <dgm:prSet/>
      <dgm:spPr/>
      <dgm:t>
        <a:bodyPr/>
        <a:lstStyle/>
        <a:p>
          <a:endParaRPr lang="en-IN"/>
        </a:p>
      </dgm:t>
    </dgm:pt>
    <dgm:pt modelId="{3D11B28B-732A-454F-8794-7B0552691FA0}">
      <dgm:prSet phldrT="[Text]"/>
      <dgm:spPr/>
      <dgm:t>
        <a:bodyPr/>
        <a:lstStyle/>
        <a:p>
          <a:r>
            <a:rPr lang="en-IN" b="1" dirty="0" smtClean="0">
              <a:solidFill>
                <a:schemeClr val="bg2">
                  <a:lumMod val="50000"/>
                </a:schemeClr>
              </a:solidFill>
            </a:rPr>
            <a:t>Promoting Agriculture</a:t>
          </a:r>
          <a:endParaRPr lang="en-IN" b="1" dirty="0">
            <a:solidFill>
              <a:schemeClr val="bg2">
                <a:lumMod val="50000"/>
              </a:schemeClr>
            </a:solidFill>
          </a:endParaRPr>
        </a:p>
      </dgm:t>
    </dgm:pt>
    <dgm:pt modelId="{68663AB7-8A66-4A33-AC06-FA7B41A00B5F}" type="parTrans" cxnId="{08F9CFA6-291E-4495-97D1-E380FD42A74E}">
      <dgm:prSet/>
      <dgm:spPr/>
      <dgm:t>
        <a:bodyPr/>
        <a:lstStyle/>
        <a:p>
          <a:endParaRPr lang="en-IN"/>
        </a:p>
      </dgm:t>
    </dgm:pt>
    <dgm:pt modelId="{70E8ADC9-936F-4A05-8190-F2053AD2FCCF}" type="sibTrans" cxnId="{08F9CFA6-291E-4495-97D1-E380FD42A74E}">
      <dgm:prSet/>
      <dgm:spPr/>
      <dgm:t>
        <a:bodyPr/>
        <a:lstStyle/>
        <a:p>
          <a:endParaRPr lang="en-IN"/>
        </a:p>
      </dgm:t>
    </dgm:pt>
    <dgm:pt modelId="{13416727-BFF0-4850-A71F-2C1DFED686EA}">
      <dgm:prSet phldrT="[Text]"/>
      <dgm:spPr/>
      <dgm:t>
        <a:bodyPr/>
        <a:lstStyle/>
        <a:p>
          <a:r>
            <a:rPr lang="en-IN" b="1" dirty="0" smtClean="0">
              <a:solidFill>
                <a:schemeClr val="bg2">
                  <a:lumMod val="50000"/>
                </a:schemeClr>
              </a:solidFill>
            </a:rPr>
            <a:t>Extension of ‘</a:t>
          </a:r>
          <a:r>
            <a:rPr lang="en-IN" b="1" dirty="0" err="1" smtClean="0">
              <a:solidFill>
                <a:schemeClr val="bg2">
                  <a:lumMod val="50000"/>
                </a:schemeClr>
              </a:solidFill>
            </a:rPr>
            <a:t>Sarva</a:t>
          </a:r>
          <a:r>
            <a:rPr lang="en-IN" b="1" dirty="0" smtClean="0">
              <a:solidFill>
                <a:schemeClr val="bg2">
                  <a:lumMod val="50000"/>
                </a:schemeClr>
              </a:solidFill>
            </a:rPr>
            <a:t> </a:t>
          </a:r>
          <a:r>
            <a:rPr lang="en-IN" b="1" dirty="0" err="1" smtClean="0">
              <a:solidFill>
                <a:schemeClr val="bg2">
                  <a:lumMod val="50000"/>
                </a:schemeClr>
              </a:solidFill>
            </a:rPr>
            <a:t>Shiksha</a:t>
          </a:r>
          <a:r>
            <a:rPr lang="en-IN" b="1" dirty="0" smtClean="0">
              <a:solidFill>
                <a:schemeClr val="bg2">
                  <a:lumMod val="50000"/>
                </a:schemeClr>
              </a:solidFill>
            </a:rPr>
            <a:t> </a:t>
          </a:r>
          <a:r>
            <a:rPr lang="en-IN" b="1" dirty="0" err="1" smtClean="0">
              <a:solidFill>
                <a:schemeClr val="bg2">
                  <a:lumMod val="50000"/>
                </a:schemeClr>
              </a:solidFill>
            </a:rPr>
            <a:t>Abhiyan</a:t>
          </a:r>
          <a:r>
            <a:rPr lang="en-IN" b="1" dirty="0" smtClean="0">
              <a:solidFill>
                <a:schemeClr val="bg2">
                  <a:lumMod val="50000"/>
                </a:schemeClr>
              </a:solidFill>
            </a:rPr>
            <a:t>’ in tribal areas</a:t>
          </a:r>
          <a:endParaRPr lang="en-IN" b="1" dirty="0">
            <a:solidFill>
              <a:schemeClr val="bg2">
                <a:lumMod val="50000"/>
              </a:schemeClr>
            </a:solidFill>
          </a:endParaRPr>
        </a:p>
      </dgm:t>
    </dgm:pt>
    <dgm:pt modelId="{23E3C64F-C9C4-4AA2-ACB7-359EAB3759CD}" type="sibTrans" cxnId="{6A1845E4-ED33-48B7-B54B-D373006161C6}">
      <dgm:prSet/>
      <dgm:spPr/>
      <dgm:t>
        <a:bodyPr/>
        <a:lstStyle/>
        <a:p>
          <a:endParaRPr lang="en-IN"/>
        </a:p>
      </dgm:t>
    </dgm:pt>
    <dgm:pt modelId="{CAF34B73-94A8-4334-83F9-3B2EF55D18B7}" type="parTrans" cxnId="{6A1845E4-ED33-48B7-B54B-D373006161C6}">
      <dgm:prSet/>
      <dgm:spPr/>
      <dgm:t>
        <a:bodyPr/>
        <a:lstStyle/>
        <a:p>
          <a:endParaRPr lang="en-IN"/>
        </a:p>
      </dgm:t>
    </dgm:pt>
    <dgm:pt modelId="{DB44F337-E2C9-47CF-AF40-AEC33039615C}">
      <dgm:prSet phldrT="[Text]"/>
      <dgm:spPr/>
      <dgm:t>
        <a:bodyPr/>
        <a:lstStyle/>
        <a:p>
          <a:r>
            <a:rPr lang="en-IN" b="1" dirty="0" smtClean="0">
              <a:solidFill>
                <a:schemeClr val="bg2">
                  <a:lumMod val="50000"/>
                </a:schemeClr>
              </a:solidFill>
            </a:rPr>
            <a:t>Extension of basic Public health facility</a:t>
          </a:r>
          <a:endParaRPr lang="en-IN" b="1" dirty="0">
            <a:solidFill>
              <a:schemeClr val="bg2">
                <a:lumMod val="50000"/>
              </a:schemeClr>
            </a:solidFill>
          </a:endParaRPr>
        </a:p>
      </dgm:t>
    </dgm:pt>
    <dgm:pt modelId="{6818B080-18FC-4104-B670-0B8C318FC999}" type="sibTrans" cxnId="{80A51E54-0EA1-4898-B75A-208893005BB4}">
      <dgm:prSet/>
      <dgm:spPr/>
      <dgm:t>
        <a:bodyPr/>
        <a:lstStyle/>
        <a:p>
          <a:endParaRPr lang="en-IN"/>
        </a:p>
      </dgm:t>
    </dgm:pt>
    <dgm:pt modelId="{10007FCB-BBDC-43D7-9FDD-DCE40E1F3F09}" type="parTrans" cxnId="{80A51E54-0EA1-4898-B75A-208893005BB4}">
      <dgm:prSet/>
      <dgm:spPr/>
      <dgm:t>
        <a:bodyPr/>
        <a:lstStyle/>
        <a:p>
          <a:endParaRPr lang="en-IN"/>
        </a:p>
      </dgm:t>
    </dgm:pt>
    <dgm:pt modelId="{F2EA0A8B-0B14-4D89-B95D-FD0C7B05FF87}">
      <dgm:prSet/>
      <dgm:spPr/>
      <dgm:t>
        <a:bodyPr/>
        <a:lstStyle/>
        <a:p>
          <a:r>
            <a:rPr lang="en-IN" b="1" dirty="0" smtClean="0">
              <a:solidFill>
                <a:schemeClr val="bg2">
                  <a:lumMod val="50000"/>
                </a:schemeClr>
              </a:solidFill>
            </a:rPr>
            <a:t>Land Ownership</a:t>
          </a:r>
          <a:endParaRPr lang="en-IN" b="1" dirty="0">
            <a:solidFill>
              <a:schemeClr val="bg2">
                <a:lumMod val="50000"/>
              </a:schemeClr>
            </a:solidFill>
          </a:endParaRPr>
        </a:p>
      </dgm:t>
    </dgm:pt>
    <dgm:pt modelId="{98326E02-FB7E-46B9-BA14-AACB8E36E5ED}" type="parTrans" cxnId="{BD55A41A-00B4-4800-BA3A-A688CA9DBB46}">
      <dgm:prSet/>
      <dgm:spPr/>
      <dgm:t>
        <a:bodyPr/>
        <a:lstStyle/>
        <a:p>
          <a:endParaRPr lang="en-IN"/>
        </a:p>
      </dgm:t>
    </dgm:pt>
    <dgm:pt modelId="{A634CA17-AEBF-49F8-B5D2-AE375428AD98}" type="sibTrans" cxnId="{BD55A41A-00B4-4800-BA3A-A688CA9DBB46}">
      <dgm:prSet/>
      <dgm:spPr/>
      <dgm:t>
        <a:bodyPr/>
        <a:lstStyle/>
        <a:p>
          <a:endParaRPr lang="en-IN"/>
        </a:p>
      </dgm:t>
    </dgm:pt>
    <dgm:pt modelId="{076335AC-8770-40E0-9AAC-19FE7483EE8A}" type="pres">
      <dgm:prSet presAssocID="{3AE4B469-D803-4786-BF6E-8581AC9B6685}" presName="linear" presStyleCnt="0">
        <dgm:presLayoutVars>
          <dgm:dir/>
          <dgm:resizeHandles val="exact"/>
        </dgm:presLayoutVars>
      </dgm:prSet>
      <dgm:spPr/>
      <dgm:t>
        <a:bodyPr/>
        <a:lstStyle/>
        <a:p>
          <a:endParaRPr lang="en-IN"/>
        </a:p>
      </dgm:t>
    </dgm:pt>
    <dgm:pt modelId="{1D27F833-CF31-4DC1-AD76-39705ADA6724}" type="pres">
      <dgm:prSet presAssocID="{16B4E0D3-3BAE-4E59-8338-E9544BEAE3B8}" presName="comp" presStyleCnt="0"/>
      <dgm:spPr/>
    </dgm:pt>
    <dgm:pt modelId="{D4C28566-77A9-418B-A8EC-04784CB7D20A}" type="pres">
      <dgm:prSet presAssocID="{16B4E0D3-3BAE-4E59-8338-E9544BEAE3B8}" presName="box" presStyleLbl="node1" presStyleIdx="0" presStyleCnt="4"/>
      <dgm:spPr/>
      <dgm:t>
        <a:bodyPr/>
        <a:lstStyle/>
        <a:p>
          <a:endParaRPr lang="en-IN"/>
        </a:p>
      </dgm:t>
    </dgm:pt>
    <dgm:pt modelId="{E4BF31D7-4893-4788-A00E-3D4B6A4ECACF}" type="pres">
      <dgm:prSet presAssocID="{16B4E0D3-3BAE-4E59-8338-E9544BEAE3B8}" presName="img" presStyleLbl="fgImgPlace1" presStyleIdx="0" presStyleCnt="4" custScaleX="28343" custScaleY="49521"/>
      <dgm:spPr/>
    </dgm:pt>
    <dgm:pt modelId="{DCC5D379-53BA-4F53-A5A9-065E2F785404}" type="pres">
      <dgm:prSet presAssocID="{16B4E0D3-3BAE-4E59-8338-E9544BEAE3B8}" presName="text" presStyleLbl="node1" presStyleIdx="0" presStyleCnt="4">
        <dgm:presLayoutVars>
          <dgm:bulletEnabled val="1"/>
        </dgm:presLayoutVars>
      </dgm:prSet>
      <dgm:spPr/>
      <dgm:t>
        <a:bodyPr/>
        <a:lstStyle/>
        <a:p>
          <a:endParaRPr lang="en-IN"/>
        </a:p>
      </dgm:t>
    </dgm:pt>
    <dgm:pt modelId="{9D8EC131-CCC0-4373-8477-084660A81CA5}" type="pres">
      <dgm:prSet presAssocID="{06A2F7F3-8C02-46B7-816E-6D6C6AB6FF03}" presName="spacer" presStyleCnt="0"/>
      <dgm:spPr/>
    </dgm:pt>
    <dgm:pt modelId="{72F762B1-1782-4400-972C-DF847EC4BEA0}" type="pres">
      <dgm:prSet presAssocID="{A53CA105-548E-4AF1-97E8-DD3676D281C9}" presName="comp" presStyleCnt="0"/>
      <dgm:spPr/>
    </dgm:pt>
    <dgm:pt modelId="{9A1EBF2B-55B5-4CF2-AA7A-6A614B92CBFC}" type="pres">
      <dgm:prSet presAssocID="{A53CA105-548E-4AF1-97E8-DD3676D281C9}" presName="box" presStyleLbl="node1" presStyleIdx="1" presStyleCnt="4"/>
      <dgm:spPr/>
      <dgm:t>
        <a:bodyPr/>
        <a:lstStyle/>
        <a:p>
          <a:endParaRPr lang="en-IN"/>
        </a:p>
      </dgm:t>
    </dgm:pt>
    <dgm:pt modelId="{AA28614D-E0F0-407F-8D25-A629C0BC1B13}" type="pres">
      <dgm:prSet presAssocID="{A53CA105-548E-4AF1-97E8-DD3676D281C9}" presName="img" presStyleLbl="fgImgPlace1" presStyleIdx="1" presStyleCnt="4" custScaleX="28343" custScaleY="36525"/>
      <dgm:spPr/>
    </dgm:pt>
    <dgm:pt modelId="{4B20EF3B-0468-4D0A-9270-9B1E8FF810A3}" type="pres">
      <dgm:prSet presAssocID="{A53CA105-548E-4AF1-97E8-DD3676D281C9}" presName="text" presStyleLbl="node1" presStyleIdx="1" presStyleCnt="4">
        <dgm:presLayoutVars>
          <dgm:bulletEnabled val="1"/>
        </dgm:presLayoutVars>
      </dgm:prSet>
      <dgm:spPr/>
      <dgm:t>
        <a:bodyPr/>
        <a:lstStyle/>
        <a:p>
          <a:endParaRPr lang="en-IN"/>
        </a:p>
      </dgm:t>
    </dgm:pt>
    <dgm:pt modelId="{4FB080B0-9FB8-4219-B2D9-AE86A2D6FC8B}" type="pres">
      <dgm:prSet presAssocID="{BF7F8863-61A1-4C68-9DA6-572390A5B62B}" presName="spacer" presStyleCnt="0"/>
      <dgm:spPr/>
    </dgm:pt>
    <dgm:pt modelId="{85677C22-8747-4302-BBCB-0E8531DE3115}" type="pres">
      <dgm:prSet presAssocID="{3D11B28B-732A-454F-8794-7B0552691FA0}" presName="comp" presStyleCnt="0"/>
      <dgm:spPr/>
    </dgm:pt>
    <dgm:pt modelId="{1388FA0F-6A40-4293-ADD8-698B43C2FF73}" type="pres">
      <dgm:prSet presAssocID="{3D11B28B-732A-454F-8794-7B0552691FA0}" presName="box" presStyleLbl="node1" presStyleIdx="2" presStyleCnt="4"/>
      <dgm:spPr/>
      <dgm:t>
        <a:bodyPr/>
        <a:lstStyle/>
        <a:p>
          <a:endParaRPr lang="en-IN"/>
        </a:p>
      </dgm:t>
    </dgm:pt>
    <dgm:pt modelId="{A2F06895-864B-4201-91FC-8FFA7270F697}" type="pres">
      <dgm:prSet presAssocID="{3D11B28B-732A-454F-8794-7B0552691FA0}" presName="img" presStyleLbl="fgImgPlace1" presStyleIdx="2" presStyleCnt="4" custScaleX="28343" custScaleY="40470"/>
      <dgm:spPr/>
    </dgm:pt>
    <dgm:pt modelId="{3F6C2E87-5009-43D8-A3C8-BD7A40FB30B2}" type="pres">
      <dgm:prSet presAssocID="{3D11B28B-732A-454F-8794-7B0552691FA0}" presName="text" presStyleLbl="node1" presStyleIdx="2" presStyleCnt="4">
        <dgm:presLayoutVars>
          <dgm:bulletEnabled val="1"/>
        </dgm:presLayoutVars>
      </dgm:prSet>
      <dgm:spPr/>
      <dgm:t>
        <a:bodyPr/>
        <a:lstStyle/>
        <a:p>
          <a:endParaRPr lang="en-IN"/>
        </a:p>
      </dgm:t>
    </dgm:pt>
    <dgm:pt modelId="{06DF04AC-B7C1-4800-9ABA-48E0EDB2594F}" type="pres">
      <dgm:prSet presAssocID="{70E8ADC9-936F-4A05-8190-F2053AD2FCCF}" presName="spacer" presStyleCnt="0"/>
      <dgm:spPr/>
    </dgm:pt>
    <dgm:pt modelId="{086A459D-D6AE-4F81-A0D1-40CB45250F80}" type="pres">
      <dgm:prSet presAssocID="{F2EA0A8B-0B14-4D89-B95D-FD0C7B05FF87}" presName="comp" presStyleCnt="0"/>
      <dgm:spPr/>
    </dgm:pt>
    <dgm:pt modelId="{F26E3A14-CF48-42BB-895A-53D3D05673EC}" type="pres">
      <dgm:prSet presAssocID="{F2EA0A8B-0B14-4D89-B95D-FD0C7B05FF87}" presName="box" presStyleLbl="node1" presStyleIdx="3" presStyleCnt="4"/>
      <dgm:spPr/>
      <dgm:t>
        <a:bodyPr/>
        <a:lstStyle/>
        <a:p>
          <a:endParaRPr lang="en-IN"/>
        </a:p>
      </dgm:t>
    </dgm:pt>
    <dgm:pt modelId="{59DE37E7-17DA-4123-B79F-4F40AE2A6102}" type="pres">
      <dgm:prSet presAssocID="{F2EA0A8B-0B14-4D89-B95D-FD0C7B05FF87}" presName="img" presStyleLbl="fgImgPlace1" presStyleIdx="3" presStyleCnt="4" custScaleX="28343" custScaleY="44415"/>
      <dgm:spPr/>
    </dgm:pt>
    <dgm:pt modelId="{580099B9-8397-4E23-95DB-A8D174F632CF}" type="pres">
      <dgm:prSet presAssocID="{F2EA0A8B-0B14-4D89-B95D-FD0C7B05FF87}" presName="text" presStyleLbl="node1" presStyleIdx="3" presStyleCnt="4">
        <dgm:presLayoutVars>
          <dgm:bulletEnabled val="1"/>
        </dgm:presLayoutVars>
      </dgm:prSet>
      <dgm:spPr/>
      <dgm:t>
        <a:bodyPr/>
        <a:lstStyle/>
        <a:p>
          <a:endParaRPr lang="en-IN"/>
        </a:p>
      </dgm:t>
    </dgm:pt>
  </dgm:ptLst>
  <dgm:cxnLst>
    <dgm:cxn modelId="{412C6C97-1FF3-45A5-ADD3-CE98F41CB702}" type="presOf" srcId="{3AE4B469-D803-4786-BF6E-8581AC9B6685}" destId="{076335AC-8770-40E0-9AAC-19FE7483EE8A}" srcOrd="0" destOrd="0" presId="urn:microsoft.com/office/officeart/2005/8/layout/vList4#1"/>
    <dgm:cxn modelId="{D35B92CD-57CE-4356-9819-49B08AD8B05F}" type="presOf" srcId="{A53CA105-548E-4AF1-97E8-DD3676D281C9}" destId="{9A1EBF2B-55B5-4CF2-AA7A-6A614B92CBFC}" srcOrd="0" destOrd="0" presId="urn:microsoft.com/office/officeart/2005/8/layout/vList4#1"/>
    <dgm:cxn modelId="{6E4EB229-5239-4450-AA32-95C5FB21AB35}" srcId="{3AE4B469-D803-4786-BF6E-8581AC9B6685}" destId="{16B4E0D3-3BAE-4E59-8338-E9544BEAE3B8}" srcOrd="0" destOrd="0" parTransId="{1870AF41-396E-4BA4-BDAC-2776A7E766B4}" sibTransId="{06A2F7F3-8C02-46B7-816E-6D6C6AB6FF03}"/>
    <dgm:cxn modelId="{1F8F4D7D-4C2C-4D87-8603-EFC92ED983DC}" type="presOf" srcId="{16B4E0D3-3BAE-4E59-8338-E9544BEAE3B8}" destId="{D4C28566-77A9-418B-A8EC-04784CB7D20A}" srcOrd="0" destOrd="0" presId="urn:microsoft.com/office/officeart/2005/8/layout/vList4#1"/>
    <dgm:cxn modelId="{9ED5A8C7-5697-47F8-9059-10E258649249}" type="presOf" srcId="{F2EA0A8B-0B14-4D89-B95D-FD0C7B05FF87}" destId="{F26E3A14-CF48-42BB-895A-53D3D05673EC}" srcOrd="0" destOrd="0" presId="urn:microsoft.com/office/officeart/2005/8/layout/vList4#1"/>
    <dgm:cxn modelId="{80A51E54-0EA1-4898-B75A-208893005BB4}" srcId="{A53CA105-548E-4AF1-97E8-DD3676D281C9}" destId="{DB44F337-E2C9-47CF-AF40-AEC33039615C}" srcOrd="0" destOrd="0" parTransId="{10007FCB-BBDC-43D7-9FDD-DCE40E1F3F09}" sibTransId="{6818B080-18FC-4104-B670-0B8C318FC999}"/>
    <dgm:cxn modelId="{461D5EFC-5B7E-4F0B-9C41-1F21CED1656A}" type="presOf" srcId="{DB44F337-E2C9-47CF-AF40-AEC33039615C}" destId="{4B20EF3B-0468-4D0A-9270-9B1E8FF810A3}" srcOrd="1" destOrd="1" presId="urn:microsoft.com/office/officeart/2005/8/layout/vList4#1"/>
    <dgm:cxn modelId="{A2F5440C-AAF3-47A5-88E7-5AEAA538D04A}" type="presOf" srcId="{3D11B28B-732A-454F-8794-7B0552691FA0}" destId="{3F6C2E87-5009-43D8-A3C8-BD7A40FB30B2}" srcOrd="1" destOrd="0" presId="urn:microsoft.com/office/officeart/2005/8/layout/vList4#1"/>
    <dgm:cxn modelId="{BD55A41A-00B4-4800-BA3A-A688CA9DBB46}" srcId="{3AE4B469-D803-4786-BF6E-8581AC9B6685}" destId="{F2EA0A8B-0B14-4D89-B95D-FD0C7B05FF87}" srcOrd="3" destOrd="0" parTransId="{98326E02-FB7E-46B9-BA14-AACB8E36E5ED}" sibTransId="{A634CA17-AEBF-49F8-B5D2-AE375428AD98}"/>
    <dgm:cxn modelId="{7C698328-239B-4645-A899-481EB85DC6E8}" type="presOf" srcId="{16B4E0D3-3BAE-4E59-8338-E9544BEAE3B8}" destId="{DCC5D379-53BA-4F53-A5A9-065E2F785404}" srcOrd="1" destOrd="0" presId="urn:microsoft.com/office/officeart/2005/8/layout/vList4#1"/>
    <dgm:cxn modelId="{E7DE5910-22C4-4C6E-9453-42FFDCD182B6}" srcId="{16B4E0D3-3BAE-4E59-8338-E9544BEAE3B8}" destId="{3DB6C4CB-9313-4D75-9E4A-D03244F69DE9}" srcOrd="1" destOrd="0" parTransId="{19B80CEF-C7BD-47D3-BEED-A2D24CF2FADD}" sibTransId="{72591074-5079-4C8A-9621-895A870880A4}"/>
    <dgm:cxn modelId="{DD98D7BB-076F-4FE8-A1E2-2460EEA80CAE}" type="presOf" srcId="{3D11B28B-732A-454F-8794-7B0552691FA0}" destId="{1388FA0F-6A40-4293-ADD8-698B43C2FF73}" srcOrd="0" destOrd="0" presId="urn:microsoft.com/office/officeart/2005/8/layout/vList4#1"/>
    <dgm:cxn modelId="{139346B8-71C0-4043-8857-588DF121D5F3}" type="presOf" srcId="{A53CA105-548E-4AF1-97E8-DD3676D281C9}" destId="{4B20EF3B-0468-4D0A-9270-9B1E8FF810A3}" srcOrd="1" destOrd="0" presId="urn:microsoft.com/office/officeart/2005/8/layout/vList4#1"/>
    <dgm:cxn modelId="{0D650D70-613F-4A96-AC9B-2B034B026678}" type="presOf" srcId="{13416727-BFF0-4850-A71F-2C1DFED686EA}" destId="{DCC5D379-53BA-4F53-A5A9-065E2F785404}" srcOrd="1" destOrd="1" presId="urn:microsoft.com/office/officeart/2005/8/layout/vList4#1"/>
    <dgm:cxn modelId="{CE776B1F-1B00-42FC-ABB3-D51484EAB7CD}" type="presOf" srcId="{F2EA0A8B-0B14-4D89-B95D-FD0C7B05FF87}" destId="{580099B9-8397-4E23-95DB-A8D174F632CF}" srcOrd="1" destOrd="0" presId="urn:microsoft.com/office/officeart/2005/8/layout/vList4#1"/>
    <dgm:cxn modelId="{6A1845E4-ED33-48B7-B54B-D373006161C6}" srcId="{16B4E0D3-3BAE-4E59-8338-E9544BEAE3B8}" destId="{13416727-BFF0-4850-A71F-2C1DFED686EA}" srcOrd="0" destOrd="0" parTransId="{CAF34B73-94A8-4334-83F9-3B2EF55D18B7}" sibTransId="{23E3C64F-C9C4-4AA2-ACB7-359EAB3759CD}"/>
    <dgm:cxn modelId="{08F9CFA6-291E-4495-97D1-E380FD42A74E}" srcId="{3AE4B469-D803-4786-BF6E-8581AC9B6685}" destId="{3D11B28B-732A-454F-8794-7B0552691FA0}" srcOrd="2" destOrd="0" parTransId="{68663AB7-8A66-4A33-AC06-FA7B41A00B5F}" sibTransId="{70E8ADC9-936F-4A05-8190-F2053AD2FCCF}"/>
    <dgm:cxn modelId="{F2C8C4AF-666A-4106-B8A7-E607BE7B3070}" srcId="{3AE4B469-D803-4786-BF6E-8581AC9B6685}" destId="{A53CA105-548E-4AF1-97E8-DD3676D281C9}" srcOrd="1" destOrd="0" parTransId="{776F0223-7FF1-4B96-B722-34907147D79B}" sibTransId="{BF7F8863-61A1-4C68-9DA6-572390A5B62B}"/>
    <dgm:cxn modelId="{62D8798C-3236-4A08-9191-A9B39D0B916D}" type="presOf" srcId="{3DB6C4CB-9313-4D75-9E4A-D03244F69DE9}" destId="{DCC5D379-53BA-4F53-A5A9-065E2F785404}" srcOrd="1" destOrd="2" presId="urn:microsoft.com/office/officeart/2005/8/layout/vList4#1"/>
    <dgm:cxn modelId="{F3EAFAD4-6F98-4B50-825E-7A8827207599}" type="presOf" srcId="{3DB6C4CB-9313-4D75-9E4A-D03244F69DE9}" destId="{D4C28566-77A9-418B-A8EC-04784CB7D20A}" srcOrd="0" destOrd="2" presId="urn:microsoft.com/office/officeart/2005/8/layout/vList4#1"/>
    <dgm:cxn modelId="{DEF7510D-D7E0-4EB8-B28F-4297ED296B29}" type="presOf" srcId="{DB44F337-E2C9-47CF-AF40-AEC33039615C}" destId="{9A1EBF2B-55B5-4CF2-AA7A-6A614B92CBFC}" srcOrd="0" destOrd="1" presId="urn:microsoft.com/office/officeart/2005/8/layout/vList4#1"/>
    <dgm:cxn modelId="{F442E9E0-95EA-4A6C-833C-B49CD57B339D}" type="presOf" srcId="{13416727-BFF0-4850-A71F-2C1DFED686EA}" destId="{D4C28566-77A9-418B-A8EC-04784CB7D20A}" srcOrd="0" destOrd="1" presId="urn:microsoft.com/office/officeart/2005/8/layout/vList4#1"/>
    <dgm:cxn modelId="{82756053-11C0-405A-B27A-0B9C0AD4F02F}" type="presParOf" srcId="{076335AC-8770-40E0-9AAC-19FE7483EE8A}" destId="{1D27F833-CF31-4DC1-AD76-39705ADA6724}" srcOrd="0" destOrd="0" presId="urn:microsoft.com/office/officeart/2005/8/layout/vList4#1"/>
    <dgm:cxn modelId="{9B627DB5-CFE5-43D5-90EA-9084EB438B08}" type="presParOf" srcId="{1D27F833-CF31-4DC1-AD76-39705ADA6724}" destId="{D4C28566-77A9-418B-A8EC-04784CB7D20A}" srcOrd="0" destOrd="0" presId="urn:microsoft.com/office/officeart/2005/8/layout/vList4#1"/>
    <dgm:cxn modelId="{0882EC1C-9BD7-44DE-B253-7688055C6244}" type="presParOf" srcId="{1D27F833-CF31-4DC1-AD76-39705ADA6724}" destId="{E4BF31D7-4893-4788-A00E-3D4B6A4ECACF}" srcOrd="1" destOrd="0" presId="urn:microsoft.com/office/officeart/2005/8/layout/vList4#1"/>
    <dgm:cxn modelId="{3B1A8ADD-754D-4C05-93F0-CED033AC52AD}" type="presParOf" srcId="{1D27F833-CF31-4DC1-AD76-39705ADA6724}" destId="{DCC5D379-53BA-4F53-A5A9-065E2F785404}" srcOrd="2" destOrd="0" presId="urn:microsoft.com/office/officeart/2005/8/layout/vList4#1"/>
    <dgm:cxn modelId="{CE1FA763-4DE8-4672-AD85-53B076290386}" type="presParOf" srcId="{076335AC-8770-40E0-9AAC-19FE7483EE8A}" destId="{9D8EC131-CCC0-4373-8477-084660A81CA5}" srcOrd="1" destOrd="0" presId="urn:microsoft.com/office/officeart/2005/8/layout/vList4#1"/>
    <dgm:cxn modelId="{61C47084-221C-453D-8D6A-03D75BC8137A}" type="presParOf" srcId="{076335AC-8770-40E0-9AAC-19FE7483EE8A}" destId="{72F762B1-1782-4400-972C-DF847EC4BEA0}" srcOrd="2" destOrd="0" presId="urn:microsoft.com/office/officeart/2005/8/layout/vList4#1"/>
    <dgm:cxn modelId="{0F5AFE04-E128-4207-96CC-55068D7C248E}" type="presParOf" srcId="{72F762B1-1782-4400-972C-DF847EC4BEA0}" destId="{9A1EBF2B-55B5-4CF2-AA7A-6A614B92CBFC}" srcOrd="0" destOrd="0" presId="urn:microsoft.com/office/officeart/2005/8/layout/vList4#1"/>
    <dgm:cxn modelId="{D62893D3-3F17-42F5-9516-25867042120E}" type="presParOf" srcId="{72F762B1-1782-4400-972C-DF847EC4BEA0}" destId="{AA28614D-E0F0-407F-8D25-A629C0BC1B13}" srcOrd="1" destOrd="0" presId="urn:microsoft.com/office/officeart/2005/8/layout/vList4#1"/>
    <dgm:cxn modelId="{B5BB563B-CB26-4515-BD74-B90317507CF7}" type="presParOf" srcId="{72F762B1-1782-4400-972C-DF847EC4BEA0}" destId="{4B20EF3B-0468-4D0A-9270-9B1E8FF810A3}" srcOrd="2" destOrd="0" presId="urn:microsoft.com/office/officeart/2005/8/layout/vList4#1"/>
    <dgm:cxn modelId="{B75DD9AA-F3D9-4D0C-8E9B-830F13F9E470}" type="presParOf" srcId="{076335AC-8770-40E0-9AAC-19FE7483EE8A}" destId="{4FB080B0-9FB8-4219-B2D9-AE86A2D6FC8B}" srcOrd="3" destOrd="0" presId="urn:microsoft.com/office/officeart/2005/8/layout/vList4#1"/>
    <dgm:cxn modelId="{9B440006-C2CE-457E-8404-67B5FF9C6DD6}" type="presParOf" srcId="{076335AC-8770-40E0-9AAC-19FE7483EE8A}" destId="{85677C22-8747-4302-BBCB-0E8531DE3115}" srcOrd="4" destOrd="0" presId="urn:microsoft.com/office/officeart/2005/8/layout/vList4#1"/>
    <dgm:cxn modelId="{C09A9527-E7AA-4C86-997B-11309A9FD66D}" type="presParOf" srcId="{85677C22-8747-4302-BBCB-0E8531DE3115}" destId="{1388FA0F-6A40-4293-ADD8-698B43C2FF73}" srcOrd="0" destOrd="0" presId="urn:microsoft.com/office/officeart/2005/8/layout/vList4#1"/>
    <dgm:cxn modelId="{084633FA-68FD-4693-ABDE-44D49FBAEE8F}" type="presParOf" srcId="{85677C22-8747-4302-BBCB-0E8531DE3115}" destId="{A2F06895-864B-4201-91FC-8FFA7270F697}" srcOrd="1" destOrd="0" presId="urn:microsoft.com/office/officeart/2005/8/layout/vList4#1"/>
    <dgm:cxn modelId="{652850BA-301C-46D7-AB9B-27D6CAD6FAC8}" type="presParOf" srcId="{85677C22-8747-4302-BBCB-0E8531DE3115}" destId="{3F6C2E87-5009-43D8-A3C8-BD7A40FB30B2}" srcOrd="2" destOrd="0" presId="urn:microsoft.com/office/officeart/2005/8/layout/vList4#1"/>
    <dgm:cxn modelId="{0D073524-F923-4A80-8634-029E79790714}" type="presParOf" srcId="{076335AC-8770-40E0-9AAC-19FE7483EE8A}" destId="{06DF04AC-B7C1-4800-9ABA-48E0EDB2594F}" srcOrd="5" destOrd="0" presId="urn:microsoft.com/office/officeart/2005/8/layout/vList4#1"/>
    <dgm:cxn modelId="{60EB19E1-3C20-402A-BC71-7AC30B95113D}" type="presParOf" srcId="{076335AC-8770-40E0-9AAC-19FE7483EE8A}" destId="{086A459D-D6AE-4F81-A0D1-40CB45250F80}" srcOrd="6" destOrd="0" presId="urn:microsoft.com/office/officeart/2005/8/layout/vList4#1"/>
    <dgm:cxn modelId="{B3CC893C-DC7F-4595-87ED-D6F2C1987F05}" type="presParOf" srcId="{086A459D-D6AE-4F81-A0D1-40CB45250F80}" destId="{F26E3A14-CF48-42BB-895A-53D3D05673EC}" srcOrd="0" destOrd="0" presId="urn:microsoft.com/office/officeart/2005/8/layout/vList4#1"/>
    <dgm:cxn modelId="{9F632FA4-3AE0-4A73-A791-A6ED460C945F}" type="presParOf" srcId="{086A459D-D6AE-4F81-A0D1-40CB45250F80}" destId="{59DE37E7-17DA-4123-B79F-4F40AE2A6102}" srcOrd="1" destOrd="0" presId="urn:microsoft.com/office/officeart/2005/8/layout/vList4#1"/>
    <dgm:cxn modelId="{927B3522-9F36-4710-95B7-0A3DF5D5E830}" type="presParOf" srcId="{086A459D-D6AE-4F81-A0D1-40CB45250F80}" destId="{580099B9-8397-4E23-95DB-A8D174F632CF}"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39E575-B5E2-4EEF-882E-34DD3DF7F99B}" type="doc">
      <dgm:prSet loTypeId="urn:microsoft.com/office/officeart/2005/8/layout/vList4#2" loCatId="list" qsTypeId="urn:microsoft.com/office/officeart/2005/8/quickstyle/simple3" qsCatId="simple" csTypeId="urn:microsoft.com/office/officeart/2005/8/colors/accent1_2" csCatId="accent1" phldr="1"/>
      <dgm:spPr/>
      <dgm:t>
        <a:bodyPr/>
        <a:lstStyle/>
        <a:p>
          <a:endParaRPr lang="en-IN"/>
        </a:p>
      </dgm:t>
    </dgm:pt>
    <dgm:pt modelId="{C76C566E-0FBE-4EA0-908E-1FF28ED7C8AB}">
      <dgm:prSet phldrT="[Text]" custT="1"/>
      <dgm:spPr/>
      <dgm:t>
        <a:bodyPr/>
        <a:lstStyle/>
        <a:p>
          <a:r>
            <a:rPr lang="en-IN" sz="1800" b="1" dirty="0" smtClean="0"/>
            <a:t>Forest Villages</a:t>
          </a:r>
          <a:endParaRPr lang="en-IN" sz="1800" b="1" dirty="0"/>
        </a:p>
      </dgm:t>
    </dgm:pt>
    <dgm:pt modelId="{BFCD6799-35DA-464D-BA3D-5761450994D5}" type="parTrans" cxnId="{6C148C92-C316-4FFE-8E18-7AB714035735}">
      <dgm:prSet/>
      <dgm:spPr/>
      <dgm:t>
        <a:bodyPr/>
        <a:lstStyle/>
        <a:p>
          <a:endParaRPr lang="en-IN"/>
        </a:p>
      </dgm:t>
    </dgm:pt>
    <dgm:pt modelId="{BB2E7086-C840-45DD-9B52-AA9A418D97BE}" type="sibTrans" cxnId="{6C148C92-C316-4FFE-8E18-7AB714035735}">
      <dgm:prSet/>
      <dgm:spPr/>
      <dgm:t>
        <a:bodyPr/>
        <a:lstStyle/>
        <a:p>
          <a:endParaRPr lang="en-IN"/>
        </a:p>
      </dgm:t>
    </dgm:pt>
    <dgm:pt modelId="{A9A2F01F-5161-4871-A481-8F2F023478B2}">
      <dgm:prSet phldrT="[Text]" custT="1"/>
      <dgm:spPr/>
      <dgm:t>
        <a:bodyPr/>
        <a:lstStyle/>
        <a:p>
          <a:r>
            <a:rPr lang="en-IN" sz="1400" b="1" dirty="0" smtClean="0"/>
            <a:t>Minimum Amenities and services</a:t>
          </a:r>
          <a:endParaRPr lang="en-IN" sz="1400" b="1" dirty="0"/>
        </a:p>
      </dgm:t>
    </dgm:pt>
    <dgm:pt modelId="{0E243495-936C-4007-893B-7170E396BB2D}" type="parTrans" cxnId="{67341C44-ED9D-45E2-A9EC-F24E26A902F4}">
      <dgm:prSet/>
      <dgm:spPr/>
      <dgm:t>
        <a:bodyPr/>
        <a:lstStyle/>
        <a:p>
          <a:endParaRPr lang="en-IN"/>
        </a:p>
      </dgm:t>
    </dgm:pt>
    <dgm:pt modelId="{CAE2B3FC-F9B8-4B09-A4EB-F53AD9556845}" type="sibTrans" cxnId="{67341C44-ED9D-45E2-A9EC-F24E26A902F4}">
      <dgm:prSet/>
      <dgm:spPr/>
      <dgm:t>
        <a:bodyPr/>
        <a:lstStyle/>
        <a:p>
          <a:endParaRPr lang="en-IN"/>
        </a:p>
      </dgm:t>
    </dgm:pt>
    <dgm:pt modelId="{8C204552-C478-4A34-B81D-2769A446BCD8}">
      <dgm:prSet phldrT="[Text]" custT="1"/>
      <dgm:spPr/>
      <dgm:t>
        <a:bodyPr/>
        <a:lstStyle/>
        <a:p>
          <a:r>
            <a:rPr lang="en-IN" sz="1400" b="1" dirty="0" smtClean="0"/>
            <a:t>Associating Tribals with protection, management and development of forests</a:t>
          </a:r>
          <a:endParaRPr lang="en-IN" sz="1400" b="1" dirty="0"/>
        </a:p>
      </dgm:t>
    </dgm:pt>
    <dgm:pt modelId="{4CF04F5B-6CEB-4B2E-BE05-4C65FBD55473}" type="parTrans" cxnId="{39E872D9-0180-47B7-8965-100CDFB16E9D}">
      <dgm:prSet/>
      <dgm:spPr/>
      <dgm:t>
        <a:bodyPr/>
        <a:lstStyle/>
        <a:p>
          <a:endParaRPr lang="en-IN"/>
        </a:p>
      </dgm:t>
    </dgm:pt>
    <dgm:pt modelId="{5A943863-6F52-4B9F-996F-A673B6206371}" type="sibTrans" cxnId="{39E872D9-0180-47B7-8965-100CDFB16E9D}">
      <dgm:prSet/>
      <dgm:spPr/>
      <dgm:t>
        <a:bodyPr/>
        <a:lstStyle/>
        <a:p>
          <a:endParaRPr lang="en-IN"/>
        </a:p>
      </dgm:t>
    </dgm:pt>
    <dgm:pt modelId="{ACCC9819-D766-4E2C-B66E-BF9AE6DB8423}">
      <dgm:prSet phldrT="[Text]" custT="1"/>
      <dgm:spPr/>
      <dgm:t>
        <a:bodyPr/>
        <a:lstStyle/>
        <a:p>
          <a:r>
            <a:rPr lang="en-IN" sz="1800" b="1" dirty="0" smtClean="0"/>
            <a:t>Displacement</a:t>
          </a:r>
          <a:r>
            <a:rPr lang="en-IN" sz="2000" b="1" dirty="0" smtClean="0"/>
            <a:t> - </a:t>
          </a:r>
          <a:r>
            <a:rPr lang="en-IN" sz="1600" b="1" dirty="0" smtClean="0"/>
            <a:t>as a last resort</a:t>
          </a:r>
        </a:p>
        <a:p>
          <a:r>
            <a:rPr lang="en-IN" sz="1800" b="1" dirty="0" smtClean="0"/>
            <a:t>Resettlement</a:t>
          </a:r>
          <a:r>
            <a:rPr lang="en-IN" sz="2000" b="1" dirty="0" smtClean="0"/>
            <a:t>- </a:t>
          </a:r>
          <a:r>
            <a:rPr lang="en-IN" sz="1600" b="1" dirty="0" smtClean="0"/>
            <a:t>for better living standards</a:t>
          </a:r>
          <a:endParaRPr lang="en-IN" sz="1600" b="1" dirty="0"/>
        </a:p>
      </dgm:t>
    </dgm:pt>
    <dgm:pt modelId="{7E5BB7FD-86ED-4E4C-BD70-3CFF028C64C5}" type="parTrans" cxnId="{6C134EB3-752B-4D0A-91A1-F77461620BE7}">
      <dgm:prSet/>
      <dgm:spPr/>
      <dgm:t>
        <a:bodyPr/>
        <a:lstStyle/>
        <a:p>
          <a:endParaRPr lang="en-IN"/>
        </a:p>
      </dgm:t>
    </dgm:pt>
    <dgm:pt modelId="{95392DA5-498D-4F20-B068-9C525039A6B7}" type="sibTrans" cxnId="{6C134EB3-752B-4D0A-91A1-F77461620BE7}">
      <dgm:prSet/>
      <dgm:spPr/>
      <dgm:t>
        <a:bodyPr/>
        <a:lstStyle/>
        <a:p>
          <a:endParaRPr lang="en-IN"/>
        </a:p>
      </dgm:t>
    </dgm:pt>
    <dgm:pt modelId="{81C7BA55-2670-4CE3-B5A7-30A06474A7FA}">
      <dgm:prSet phldrT="[Text]" custT="1"/>
      <dgm:spPr/>
      <dgm:t>
        <a:bodyPr/>
        <a:lstStyle/>
        <a:p>
          <a:r>
            <a:rPr lang="en-IN" sz="1600" b="1" dirty="0" smtClean="0"/>
            <a:t>Land grants and financial assistance</a:t>
          </a:r>
          <a:endParaRPr lang="en-IN" sz="1600" b="1" dirty="0"/>
        </a:p>
      </dgm:t>
    </dgm:pt>
    <dgm:pt modelId="{932CC18D-A931-4991-9F42-5EA6052AA086}" type="parTrans" cxnId="{926FE9EF-FB10-4563-9E39-EE01B1476EE8}">
      <dgm:prSet/>
      <dgm:spPr/>
      <dgm:t>
        <a:bodyPr/>
        <a:lstStyle/>
        <a:p>
          <a:endParaRPr lang="en-IN"/>
        </a:p>
      </dgm:t>
    </dgm:pt>
    <dgm:pt modelId="{DE406E6E-E38A-46B8-BB02-F0F48C30D056}" type="sibTrans" cxnId="{926FE9EF-FB10-4563-9E39-EE01B1476EE8}">
      <dgm:prSet/>
      <dgm:spPr/>
      <dgm:t>
        <a:bodyPr/>
        <a:lstStyle/>
        <a:p>
          <a:endParaRPr lang="en-IN"/>
        </a:p>
      </dgm:t>
    </dgm:pt>
    <dgm:pt modelId="{851E84E2-E27C-427F-B8C8-F55B62BCC657}">
      <dgm:prSet phldrT="[Text]" custT="1"/>
      <dgm:spPr/>
      <dgm:t>
        <a:bodyPr/>
        <a:lstStyle/>
        <a:p>
          <a:r>
            <a:rPr lang="en-IN" sz="1600" b="1" dirty="0" smtClean="0"/>
            <a:t>Traditional Wisdom, Culture and Heritage</a:t>
          </a:r>
          <a:endParaRPr lang="en-IN" sz="1600" b="1" dirty="0"/>
        </a:p>
      </dgm:t>
    </dgm:pt>
    <dgm:pt modelId="{BAD10441-CDB7-496F-ADA2-1874CA142D0F}" type="parTrans" cxnId="{C3918253-EBDB-4C75-9280-B24F9BB9E63D}">
      <dgm:prSet/>
      <dgm:spPr/>
      <dgm:t>
        <a:bodyPr/>
        <a:lstStyle/>
        <a:p>
          <a:endParaRPr lang="en-IN"/>
        </a:p>
      </dgm:t>
    </dgm:pt>
    <dgm:pt modelId="{487F278E-3C82-4545-9657-CD67E2D73F8A}" type="sibTrans" cxnId="{C3918253-EBDB-4C75-9280-B24F9BB9E63D}">
      <dgm:prSet/>
      <dgm:spPr/>
      <dgm:t>
        <a:bodyPr/>
        <a:lstStyle/>
        <a:p>
          <a:endParaRPr lang="en-IN"/>
        </a:p>
      </dgm:t>
    </dgm:pt>
    <dgm:pt modelId="{DE8BFF91-B667-406C-8056-B7A59AB94D57}">
      <dgm:prSet phldrT="[Text]" custT="1"/>
      <dgm:spPr/>
      <dgm:t>
        <a:bodyPr/>
        <a:lstStyle/>
        <a:p>
          <a:r>
            <a:rPr lang="en-IN" sz="1400" b="1" dirty="0" smtClean="0"/>
            <a:t>Documentation and Preservation</a:t>
          </a:r>
          <a:endParaRPr lang="en-IN" sz="1400" b="1" dirty="0"/>
        </a:p>
      </dgm:t>
    </dgm:pt>
    <dgm:pt modelId="{4D7CA74F-0292-44B7-B732-DE47506301D4}" type="parTrans" cxnId="{204793B3-1C14-4AA7-B0D8-7444718CC76C}">
      <dgm:prSet/>
      <dgm:spPr/>
      <dgm:t>
        <a:bodyPr/>
        <a:lstStyle/>
        <a:p>
          <a:endParaRPr lang="en-IN"/>
        </a:p>
      </dgm:t>
    </dgm:pt>
    <dgm:pt modelId="{4F07335A-1D90-4500-BA30-231520850FC9}" type="sibTrans" cxnId="{204793B3-1C14-4AA7-B0D8-7444718CC76C}">
      <dgm:prSet/>
      <dgm:spPr/>
      <dgm:t>
        <a:bodyPr/>
        <a:lstStyle/>
        <a:p>
          <a:endParaRPr lang="en-IN"/>
        </a:p>
      </dgm:t>
    </dgm:pt>
    <dgm:pt modelId="{D47045D7-89E9-4F9F-BB59-195F38738C61}">
      <dgm:prSet phldrT="[Text]" custT="1"/>
      <dgm:spPr/>
      <dgm:t>
        <a:bodyPr/>
        <a:lstStyle/>
        <a:p>
          <a:r>
            <a:rPr lang="en-IN" sz="1400" b="1" smtClean="0"/>
            <a:t>Cultural Centres</a:t>
          </a:r>
          <a:endParaRPr lang="en-IN" sz="1400" b="1" dirty="0"/>
        </a:p>
      </dgm:t>
    </dgm:pt>
    <dgm:pt modelId="{3B8DD498-25B0-41D1-9D15-81D35FD781DD}" type="parTrans" cxnId="{D2DBAC94-CA69-4A26-AEF6-432F416CBF63}">
      <dgm:prSet/>
      <dgm:spPr/>
      <dgm:t>
        <a:bodyPr/>
        <a:lstStyle/>
        <a:p>
          <a:endParaRPr lang="en-IN"/>
        </a:p>
      </dgm:t>
    </dgm:pt>
    <dgm:pt modelId="{D694D854-F031-414E-BA84-D661C8A8C802}" type="sibTrans" cxnId="{D2DBAC94-CA69-4A26-AEF6-432F416CBF63}">
      <dgm:prSet/>
      <dgm:spPr/>
      <dgm:t>
        <a:bodyPr/>
        <a:lstStyle/>
        <a:p>
          <a:endParaRPr lang="en-IN"/>
        </a:p>
      </dgm:t>
    </dgm:pt>
    <dgm:pt modelId="{DA36FCF3-8CAB-4FA1-8D3F-D2D287CAA087}">
      <dgm:prSet phldrT="[Text]" custT="1"/>
      <dgm:spPr/>
      <dgm:t>
        <a:bodyPr/>
        <a:lstStyle/>
        <a:p>
          <a:r>
            <a:rPr lang="en-IN" sz="1400" b="1" dirty="0" smtClean="0"/>
            <a:t>Recognising their customary rights in the forests</a:t>
          </a:r>
          <a:endParaRPr lang="en-IN" sz="1400" b="1" dirty="0"/>
        </a:p>
      </dgm:t>
    </dgm:pt>
    <dgm:pt modelId="{22457962-0ECA-41F1-A167-D8C8B8F6F687}" type="parTrans" cxnId="{FCDDB5D9-E579-460C-983B-A7B3A205A0B9}">
      <dgm:prSet/>
      <dgm:spPr/>
      <dgm:t>
        <a:bodyPr/>
        <a:lstStyle/>
        <a:p>
          <a:endParaRPr lang="en-IN"/>
        </a:p>
      </dgm:t>
    </dgm:pt>
    <dgm:pt modelId="{824BD37E-6A69-425D-A0CB-242F5B0D8F7A}" type="sibTrans" cxnId="{FCDDB5D9-E579-460C-983B-A7B3A205A0B9}">
      <dgm:prSet/>
      <dgm:spPr/>
      <dgm:t>
        <a:bodyPr/>
        <a:lstStyle/>
        <a:p>
          <a:endParaRPr lang="en-IN"/>
        </a:p>
      </dgm:t>
    </dgm:pt>
    <dgm:pt modelId="{CA92BD2F-F9BD-47F8-8360-EFDFBFECB6A4}">
      <dgm:prSet phldrT="[Text]" custT="1"/>
      <dgm:spPr/>
      <dgm:t>
        <a:bodyPr/>
        <a:lstStyle/>
        <a:p>
          <a:r>
            <a:rPr lang="en-IN" sz="1400" b="1" dirty="0" smtClean="0"/>
            <a:t>Promotion of Tribal Languages</a:t>
          </a:r>
          <a:endParaRPr lang="en-IN" sz="1400" b="1" dirty="0"/>
        </a:p>
      </dgm:t>
    </dgm:pt>
    <dgm:pt modelId="{E47D4BC3-91CC-4177-AE51-2F01714A42A6}" type="parTrans" cxnId="{4772B10D-852E-484F-AA21-5C7476DFB759}">
      <dgm:prSet/>
      <dgm:spPr/>
      <dgm:t>
        <a:bodyPr/>
        <a:lstStyle/>
        <a:p>
          <a:endParaRPr lang="en-IN"/>
        </a:p>
      </dgm:t>
    </dgm:pt>
    <dgm:pt modelId="{82AF3B42-BC3A-4F89-A18E-EDA7E4295A37}" type="sibTrans" cxnId="{4772B10D-852E-484F-AA21-5C7476DFB759}">
      <dgm:prSet/>
      <dgm:spPr/>
      <dgm:t>
        <a:bodyPr/>
        <a:lstStyle/>
        <a:p>
          <a:endParaRPr lang="en-IN"/>
        </a:p>
      </dgm:t>
    </dgm:pt>
    <dgm:pt modelId="{5B12EACB-B5F8-4795-8B38-48D230D82A15}">
      <dgm:prSet phldrT="[Text]" custT="1"/>
      <dgm:spPr/>
      <dgm:t>
        <a:bodyPr/>
        <a:lstStyle/>
        <a:p>
          <a:r>
            <a:rPr lang="en-IN" sz="1400" b="1" dirty="0" smtClean="0"/>
            <a:t>Intellectual Property Rights</a:t>
          </a:r>
          <a:endParaRPr lang="en-IN" sz="1400" b="1" dirty="0"/>
        </a:p>
      </dgm:t>
    </dgm:pt>
    <dgm:pt modelId="{75166C42-0452-4131-B0DB-8E76ADEA4767}" type="parTrans" cxnId="{487A4E4B-6C98-42EB-850B-4C32F361678E}">
      <dgm:prSet/>
      <dgm:spPr/>
      <dgm:t>
        <a:bodyPr/>
        <a:lstStyle/>
        <a:p>
          <a:endParaRPr lang="en-IN"/>
        </a:p>
      </dgm:t>
    </dgm:pt>
    <dgm:pt modelId="{82DDD3DD-60D8-4F64-B96B-4F09934456CC}" type="sibTrans" cxnId="{487A4E4B-6C98-42EB-850B-4C32F361678E}">
      <dgm:prSet/>
      <dgm:spPr/>
      <dgm:t>
        <a:bodyPr/>
        <a:lstStyle/>
        <a:p>
          <a:endParaRPr lang="en-IN"/>
        </a:p>
      </dgm:t>
    </dgm:pt>
    <dgm:pt modelId="{95A6C479-5AE1-49AC-B1EC-5A04FA6A6E9C}">
      <dgm:prSet phldrT="[Text]" custT="1"/>
      <dgm:spPr/>
      <dgm:t>
        <a:bodyPr/>
        <a:lstStyle/>
        <a:p>
          <a:r>
            <a:rPr lang="en-IN" sz="1800" b="1" dirty="0" smtClean="0"/>
            <a:t>Administrative and Governance Structure</a:t>
          </a:r>
          <a:endParaRPr lang="en-IN" sz="1800" b="1" dirty="0"/>
        </a:p>
      </dgm:t>
    </dgm:pt>
    <dgm:pt modelId="{829DB7B2-0A78-4E06-8BF8-F269C8B24CBA}" type="parTrans" cxnId="{C72F31E0-9995-491C-90FB-407AAE2EA8E4}">
      <dgm:prSet/>
      <dgm:spPr/>
      <dgm:t>
        <a:bodyPr/>
        <a:lstStyle/>
        <a:p>
          <a:endParaRPr lang="en-IN"/>
        </a:p>
      </dgm:t>
    </dgm:pt>
    <dgm:pt modelId="{F841DFEE-8C71-4B2C-8DAD-C38514FAFC16}" type="sibTrans" cxnId="{C72F31E0-9995-491C-90FB-407AAE2EA8E4}">
      <dgm:prSet/>
      <dgm:spPr/>
      <dgm:t>
        <a:bodyPr/>
        <a:lstStyle/>
        <a:p>
          <a:endParaRPr lang="en-IN"/>
        </a:p>
      </dgm:t>
    </dgm:pt>
    <dgm:pt modelId="{C71D25E2-7C9A-4C37-BD2F-37F2F10CCA85}">
      <dgm:prSet phldrT="[Text]" custT="1"/>
      <dgm:spPr/>
      <dgm:t>
        <a:bodyPr/>
        <a:lstStyle/>
        <a:p>
          <a:r>
            <a:rPr lang="en-IN" sz="1400" b="1" smtClean="0"/>
            <a:t>Good Governance</a:t>
          </a:r>
          <a:endParaRPr lang="en-IN" sz="1400" b="1" dirty="0"/>
        </a:p>
      </dgm:t>
    </dgm:pt>
    <dgm:pt modelId="{B346788F-E29B-49A4-A96D-D8EAB4EC5A4B}" type="parTrans" cxnId="{54F43210-07E0-4093-B92E-C8F3FEE884D1}">
      <dgm:prSet/>
      <dgm:spPr/>
      <dgm:t>
        <a:bodyPr/>
        <a:lstStyle/>
        <a:p>
          <a:endParaRPr lang="en-IN"/>
        </a:p>
      </dgm:t>
    </dgm:pt>
    <dgm:pt modelId="{1629432D-EE21-4026-9739-2AC2EFA602DE}" type="sibTrans" cxnId="{54F43210-07E0-4093-B92E-C8F3FEE884D1}">
      <dgm:prSet/>
      <dgm:spPr/>
      <dgm:t>
        <a:bodyPr/>
        <a:lstStyle/>
        <a:p>
          <a:endParaRPr lang="en-IN"/>
        </a:p>
      </dgm:t>
    </dgm:pt>
    <dgm:pt modelId="{7155CD63-1404-4545-B60B-0ADE184FF1D6}">
      <dgm:prSet phldrT="[Text]" custT="1"/>
      <dgm:spPr/>
      <dgm:t>
        <a:bodyPr/>
        <a:lstStyle/>
        <a:p>
          <a:r>
            <a:rPr lang="en-IN" sz="1400" b="1" dirty="0" smtClean="0"/>
            <a:t>Multi-institutional Delivery System</a:t>
          </a:r>
          <a:endParaRPr lang="en-IN" sz="1400" b="1" dirty="0"/>
        </a:p>
      </dgm:t>
    </dgm:pt>
    <dgm:pt modelId="{C8B67A3D-5132-4A1A-B7F4-E1B4667B12D7}" type="parTrans" cxnId="{E6F50CB4-5853-468B-AE50-A973E42C9D3B}">
      <dgm:prSet/>
      <dgm:spPr/>
      <dgm:t>
        <a:bodyPr/>
        <a:lstStyle/>
        <a:p>
          <a:endParaRPr lang="en-IN"/>
        </a:p>
      </dgm:t>
    </dgm:pt>
    <dgm:pt modelId="{11D8051D-8517-4845-880C-42217A0DFCC6}" type="sibTrans" cxnId="{E6F50CB4-5853-468B-AE50-A973E42C9D3B}">
      <dgm:prSet/>
      <dgm:spPr/>
      <dgm:t>
        <a:bodyPr/>
        <a:lstStyle/>
        <a:p>
          <a:endParaRPr lang="en-IN"/>
        </a:p>
      </dgm:t>
    </dgm:pt>
    <dgm:pt modelId="{3D2A3528-B33B-471A-A7C3-2534F0B37428}">
      <dgm:prSet phldrT="[Text]" custT="1"/>
      <dgm:spPr/>
      <dgm:t>
        <a:bodyPr/>
        <a:lstStyle/>
        <a:p>
          <a:r>
            <a:rPr lang="en-IN" sz="1400" b="1" dirty="0" smtClean="0"/>
            <a:t>Participative and Community Oriented</a:t>
          </a:r>
          <a:endParaRPr lang="en-IN" sz="1200" b="1" dirty="0"/>
        </a:p>
      </dgm:t>
    </dgm:pt>
    <dgm:pt modelId="{3FF02900-3CAA-4126-B5E9-F230D8286FA2}" type="parTrans" cxnId="{7928AF64-E543-47FA-8BB9-24E02E7BA9CD}">
      <dgm:prSet/>
      <dgm:spPr/>
      <dgm:t>
        <a:bodyPr/>
        <a:lstStyle/>
        <a:p>
          <a:endParaRPr lang="en-IN"/>
        </a:p>
      </dgm:t>
    </dgm:pt>
    <dgm:pt modelId="{AF057212-897B-44CC-8B86-FC93151BF742}" type="sibTrans" cxnId="{7928AF64-E543-47FA-8BB9-24E02E7BA9CD}">
      <dgm:prSet/>
      <dgm:spPr/>
      <dgm:t>
        <a:bodyPr/>
        <a:lstStyle/>
        <a:p>
          <a:endParaRPr lang="en-IN"/>
        </a:p>
      </dgm:t>
    </dgm:pt>
    <dgm:pt modelId="{EF5B5648-76D3-40F0-A17E-741F3ABB6412}" type="pres">
      <dgm:prSet presAssocID="{DC39E575-B5E2-4EEF-882E-34DD3DF7F99B}" presName="linear" presStyleCnt="0">
        <dgm:presLayoutVars>
          <dgm:dir/>
          <dgm:resizeHandles val="exact"/>
        </dgm:presLayoutVars>
      </dgm:prSet>
      <dgm:spPr/>
      <dgm:t>
        <a:bodyPr/>
        <a:lstStyle/>
        <a:p>
          <a:endParaRPr lang="en-IN"/>
        </a:p>
      </dgm:t>
    </dgm:pt>
    <dgm:pt modelId="{04CB1D5E-76D8-4025-9A99-C3188FC2D393}" type="pres">
      <dgm:prSet presAssocID="{C76C566E-0FBE-4EA0-908E-1FF28ED7C8AB}" presName="comp" presStyleCnt="0"/>
      <dgm:spPr/>
      <dgm:t>
        <a:bodyPr/>
        <a:lstStyle/>
        <a:p>
          <a:endParaRPr lang="en-IN"/>
        </a:p>
      </dgm:t>
    </dgm:pt>
    <dgm:pt modelId="{B31CB56D-4373-4748-A4AB-258FFA579569}" type="pres">
      <dgm:prSet presAssocID="{C76C566E-0FBE-4EA0-908E-1FF28ED7C8AB}" presName="box" presStyleLbl="node1" presStyleIdx="0" presStyleCnt="4"/>
      <dgm:spPr/>
      <dgm:t>
        <a:bodyPr/>
        <a:lstStyle/>
        <a:p>
          <a:endParaRPr lang="en-IN"/>
        </a:p>
      </dgm:t>
    </dgm:pt>
    <dgm:pt modelId="{00186ABB-2885-4D2E-B052-3069A08A8DF4}" type="pres">
      <dgm:prSet presAssocID="{C76C566E-0FBE-4EA0-908E-1FF28ED7C8AB}" presName="img" presStyleLbl="fgImgPlace1" presStyleIdx="0" presStyleCnt="4" custScaleX="27345" custScaleY="40123"/>
      <dgm:spPr/>
      <dgm:t>
        <a:bodyPr/>
        <a:lstStyle/>
        <a:p>
          <a:endParaRPr lang="en-IN"/>
        </a:p>
      </dgm:t>
    </dgm:pt>
    <dgm:pt modelId="{A43D9227-3A44-4E22-B1DD-9480EE577700}" type="pres">
      <dgm:prSet presAssocID="{C76C566E-0FBE-4EA0-908E-1FF28ED7C8AB}" presName="text" presStyleLbl="node1" presStyleIdx="0" presStyleCnt="4">
        <dgm:presLayoutVars>
          <dgm:bulletEnabled val="1"/>
        </dgm:presLayoutVars>
      </dgm:prSet>
      <dgm:spPr/>
      <dgm:t>
        <a:bodyPr/>
        <a:lstStyle/>
        <a:p>
          <a:endParaRPr lang="en-IN"/>
        </a:p>
      </dgm:t>
    </dgm:pt>
    <dgm:pt modelId="{EB6CCA6C-0E11-4996-845F-0EA01801CFA1}" type="pres">
      <dgm:prSet presAssocID="{BB2E7086-C840-45DD-9B52-AA9A418D97BE}" presName="spacer" presStyleCnt="0"/>
      <dgm:spPr/>
      <dgm:t>
        <a:bodyPr/>
        <a:lstStyle/>
        <a:p>
          <a:endParaRPr lang="en-IN"/>
        </a:p>
      </dgm:t>
    </dgm:pt>
    <dgm:pt modelId="{F273EF11-62DB-47AA-BA7D-F4897EC7B430}" type="pres">
      <dgm:prSet presAssocID="{ACCC9819-D766-4E2C-B66E-BF9AE6DB8423}" presName="comp" presStyleCnt="0"/>
      <dgm:spPr/>
      <dgm:t>
        <a:bodyPr/>
        <a:lstStyle/>
        <a:p>
          <a:endParaRPr lang="en-IN"/>
        </a:p>
      </dgm:t>
    </dgm:pt>
    <dgm:pt modelId="{4887BD6E-0356-4BE2-B2EC-DDF3C08C7858}" type="pres">
      <dgm:prSet presAssocID="{ACCC9819-D766-4E2C-B66E-BF9AE6DB8423}" presName="box" presStyleLbl="node1" presStyleIdx="1" presStyleCnt="4"/>
      <dgm:spPr/>
      <dgm:t>
        <a:bodyPr/>
        <a:lstStyle/>
        <a:p>
          <a:endParaRPr lang="en-IN"/>
        </a:p>
      </dgm:t>
    </dgm:pt>
    <dgm:pt modelId="{7CFA0524-9A24-4F34-AF3D-17DA16299902}" type="pres">
      <dgm:prSet presAssocID="{ACCC9819-D766-4E2C-B66E-BF9AE6DB8423}" presName="img" presStyleLbl="fgImgPlace1" presStyleIdx="1" presStyleCnt="4" custScaleX="27345" custScaleY="47776"/>
      <dgm:spPr/>
      <dgm:t>
        <a:bodyPr/>
        <a:lstStyle/>
        <a:p>
          <a:endParaRPr lang="en-IN"/>
        </a:p>
      </dgm:t>
    </dgm:pt>
    <dgm:pt modelId="{31153051-210A-4452-9F37-5BCCA27C6BFE}" type="pres">
      <dgm:prSet presAssocID="{ACCC9819-D766-4E2C-B66E-BF9AE6DB8423}" presName="text" presStyleLbl="node1" presStyleIdx="1" presStyleCnt="4">
        <dgm:presLayoutVars>
          <dgm:bulletEnabled val="1"/>
        </dgm:presLayoutVars>
      </dgm:prSet>
      <dgm:spPr/>
      <dgm:t>
        <a:bodyPr/>
        <a:lstStyle/>
        <a:p>
          <a:endParaRPr lang="en-IN"/>
        </a:p>
      </dgm:t>
    </dgm:pt>
    <dgm:pt modelId="{7C355A4B-0A7B-4A16-B16E-A3D8908AB4D2}" type="pres">
      <dgm:prSet presAssocID="{95392DA5-498D-4F20-B068-9C525039A6B7}" presName="spacer" presStyleCnt="0"/>
      <dgm:spPr/>
      <dgm:t>
        <a:bodyPr/>
        <a:lstStyle/>
        <a:p>
          <a:endParaRPr lang="en-IN"/>
        </a:p>
      </dgm:t>
    </dgm:pt>
    <dgm:pt modelId="{786D17D1-4E09-4BFF-A727-4DCFF78AFAAF}" type="pres">
      <dgm:prSet presAssocID="{851E84E2-E27C-427F-B8C8-F55B62BCC657}" presName="comp" presStyleCnt="0"/>
      <dgm:spPr/>
      <dgm:t>
        <a:bodyPr/>
        <a:lstStyle/>
        <a:p>
          <a:endParaRPr lang="en-IN"/>
        </a:p>
      </dgm:t>
    </dgm:pt>
    <dgm:pt modelId="{45253557-A6A2-46EE-B8E1-88C2630F88FE}" type="pres">
      <dgm:prSet presAssocID="{851E84E2-E27C-427F-B8C8-F55B62BCC657}" presName="box" presStyleLbl="node1" presStyleIdx="2" presStyleCnt="4"/>
      <dgm:spPr/>
      <dgm:t>
        <a:bodyPr/>
        <a:lstStyle/>
        <a:p>
          <a:endParaRPr lang="en-IN"/>
        </a:p>
      </dgm:t>
    </dgm:pt>
    <dgm:pt modelId="{7DE5EEBB-22B3-42C8-B39E-6487B9247EFE}" type="pres">
      <dgm:prSet presAssocID="{851E84E2-E27C-427F-B8C8-F55B62BCC657}" presName="img" presStyleLbl="fgImgPlace1" presStyleIdx="2" presStyleCnt="4" custScaleX="27345" custScaleY="39704"/>
      <dgm:spPr/>
      <dgm:t>
        <a:bodyPr/>
        <a:lstStyle/>
        <a:p>
          <a:endParaRPr lang="en-IN"/>
        </a:p>
      </dgm:t>
    </dgm:pt>
    <dgm:pt modelId="{5CBDD3AF-46AE-4210-A9EC-EE9BAE5BFBA1}" type="pres">
      <dgm:prSet presAssocID="{851E84E2-E27C-427F-B8C8-F55B62BCC657}" presName="text" presStyleLbl="node1" presStyleIdx="2" presStyleCnt="4">
        <dgm:presLayoutVars>
          <dgm:bulletEnabled val="1"/>
        </dgm:presLayoutVars>
      </dgm:prSet>
      <dgm:spPr/>
      <dgm:t>
        <a:bodyPr/>
        <a:lstStyle/>
        <a:p>
          <a:endParaRPr lang="en-IN"/>
        </a:p>
      </dgm:t>
    </dgm:pt>
    <dgm:pt modelId="{69228DBF-6827-4526-8A95-634FDB9ECCF6}" type="pres">
      <dgm:prSet presAssocID="{487F278E-3C82-4545-9657-CD67E2D73F8A}" presName="spacer" presStyleCnt="0"/>
      <dgm:spPr/>
      <dgm:t>
        <a:bodyPr/>
        <a:lstStyle/>
        <a:p>
          <a:endParaRPr lang="en-IN"/>
        </a:p>
      </dgm:t>
    </dgm:pt>
    <dgm:pt modelId="{10084EEF-FE70-4718-A0E4-3174E989D7D9}" type="pres">
      <dgm:prSet presAssocID="{95A6C479-5AE1-49AC-B1EC-5A04FA6A6E9C}" presName="comp" presStyleCnt="0"/>
      <dgm:spPr/>
      <dgm:t>
        <a:bodyPr/>
        <a:lstStyle/>
        <a:p>
          <a:endParaRPr lang="en-IN"/>
        </a:p>
      </dgm:t>
    </dgm:pt>
    <dgm:pt modelId="{BB13DDE0-E820-42A8-939B-AC7CA848A7DC}" type="pres">
      <dgm:prSet presAssocID="{95A6C479-5AE1-49AC-B1EC-5A04FA6A6E9C}" presName="box" presStyleLbl="node1" presStyleIdx="3" presStyleCnt="4"/>
      <dgm:spPr/>
      <dgm:t>
        <a:bodyPr/>
        <a:lstStyle/>
        <a:p>
          <a:endParaRPr lang="en-IN"/>
        </a:p>
      </dgm:t>
    </dgm:pt>
    <dgm:pt modelId="{07BF630B-5C6C-48CA-B97C-AD6B19D161E0}" type="pres">
      <dgm:prSet presAssocID="{95A6C479-5AE1-49AC-B1EC-5A04FA6A6E9C}" presName="img" presStyleLbl="fgImgPlace1" presStyleIdx="3" presStyleCnt="4" custScaleX="27345" custScaleY="47358"/>
      <dgm:spPr/>
      <dgm:t>
        <a:bodyPr/>
        <a:lstStyle/>
        <a:p>
          <a:endParaRPr lang="en-IN"/>
        </a:p>
      </dgm:t>
    </dgm:pt>
    <dgm:pt modelId="{F100634E-97C3-4F1A-8125-0A23A962982A}" type="pres">
      <dgm:prSet presAssocID="{95A6C479-5AE1-49AC-B1EC-5A04FA6A6E9C}" presName="text" presStyleLbl="node1" presStyleIdx="3" presStyleCnt="4">
        <dgm:presLayoutVars>
          <dgm:bulletEnabled val="1"/>
        </dgm:presLayoutVars>
      </dgm:prSet>
      <dgm:spPr/>
      <dgm:t>
        <a:bodyPr/>
        <a:lstStyle/>
        <a:p>
          <a:endParaRPr lang="en-IN"/>
        </a:p>
      </dgm:t>
    </dgm:pt>
  </dgm:ptLst>
  <dgm:cxnLst>
    <dgm:cxn modelId="{EA0FF4A4-1C74-4863-BF11-2BAAE05A037D}" type="presOf" srcId="{81C7BA55-2670-4CE3-B5A7-30A06474A7FA}" destId="{4887BD6E-0356-4BE2-B2EC-DDF3C08C7858}" srcOrd="0" destOrd="1" presId="urn:microsoft.com/office/officeart/2005/8/layout/vList4#2"/>
    <dgm:cxn modelId="{39E872D9-0180-47B7-8965-100CDFB16E9D}" srcId="{C76C566E-0FBE-4EA0-908E-1FF28ED7C8AB}" destId="{8C204552-C478-4A34-B81D-2769A446BCD8}" srcOrd="1" destOrd="0" parTransId="{4CF04F5B-6CEB-4B2E-BE05-4C65FBD55473}" sibTransId="{5A943863-6F52-4B9F-996F-A673B6206371}"/>
    <dgm:cxn modelId="{2A917D66-A326-4C08-8C82-5EED67AC2CCB}" type="presOf" srcId="{81C7BA55-2670-4CE3-B5A7-30A06474A7FA}" destId="{31153051-210A-4452-9F37-5BCCA27C6BFE}" srcOrd="1" destOrd="1" presId="urn:microsoft.com/office/officeart/2005/8/layout/vList4#2"/>
    <dgm:cxn modelId="{9A17E2F7-6ECF-4256-8F90-A7673025EE83}" type="presOf" srcId="{C76C566E-0FBE-4EA0-908E-1FF28ED7C8AB}" destId="{B31CB56D-4373-4748-A4AB-258FFA579569}" srcOrd="0" destOrd="0" presId="urn:microsoft.com/office/officeart/2005/8/layout/vList4#2"/>
    <dgm:cxn modelId="{A73C8C2E-F008-4746-95CC-FB3E9E2F6C4C}" type="presOf" srcId="{CA92BD2F-F9BD-47F8-8360-EFDFBFECB6A4}" destId="{45253557-A6A2-46EE-B8E1-88C2630F88FE}" srcOrd="0" destOrd="3" presId="urn:microsoft.com/office/officeart/2005/8/layout/vList4#2"/>
    <dgm:cxn modelId="{09731EAC-9CB8-4E2F-89D0-7E2F2196BB5B}" type="presOf" srcId="{3D2A3528-B33B-471A-A7C3-2534F0B37428}" destId="{F100634E-97C3-4F1A-8125-0A23A962982A}" srcOrd="1" destOrd="3" presId="urn:microsoft.com/office/officeart/2005/8/layout/vList4#2"/>
    <dgm:cxn modelId="{C72F31E0-9995-491C-90FB-407AAE2EA8E4}" srcId="{DC39E575-B5E2-4EEF-882E-34DD3DF7F99B}" destId="{95A6C479-5AE1-49AC-B1EC-5A04FA6A6E9C}" srcOrd="3" destOrd="0" parTransId="{829DB7B2-0A78-4E06-8BF8-F269C8B24CBA}" sibTransId="{F841DFEE-8C71-4B2C-8DAD-C38514FAFC16}"/>
    <dgm:cxn modelId="{D2DBAC94-CA69-4A26-AEF6-432F416CBF63}" srcId="{851E84E2-E27C-427F-B8C8-F55B62BCC657}" destId="{D47045D7-89E9-4F9F-BB59-195F38738C61}" srcOrd="1" destOrd="0" parTransId="{3B8DD498-25B0-41D1-9D15-81D35FD781DD}" sibTransId="{D694D854-F031-414E-BA84-D661C8A8C802}"/>
    <dgm:cxn modelId="{26F89D3D-0120-47D1-808F-C4BC71121B6E}" type="presOf" srcId="{DA36FCF3-8CAB-4FA1-8D3F-D2D287CAA087}" destId="{A43D9227-3A44-4E22-B1DD-9480EE577700}" srcOrd="1" destOrd="3" presId="urn:microsoft.com/office/officeart/2005/8/layout/vList4#2"/>
    <dgm:cxn modelId="{3AC95EF7-656E-4724-9FFF-A4803F485C96}" type="presOf" srcId="{ACCC9819-D766-4E2C-B66E-BF9AE6DB8423}" destId="{4887BD6E-0356-4BE2-B2EC-DDF3C08C7858}" srcOrd="0" destOrd="0" presId="urn:microsoft.com/office/officeart/2005/8/layout/vList4#2"/>
    <dgm:cxn modelId="{926FE9EF-FB10-4563-9E39-EE01B1476EE8}" srcId="{ACCC9819-D766-4E2C-B66E-BF9AE6DB8423}" destId="{81C7BA55-2670-4CE3-B5A7-30A06474A7FA}" srcOrd="0" destOrd="0" parTransId="{932CC18D-A931-4991-9F42-5EA6052AA086}" sibTransId="{DE406E6E-E38A-46B8-BB02-F0F48C30D056}"/>
    <dgm:cxn modelId="{A6CDD8D8-50D5-468C-A863-DF12CC4DFB0E}" type="presOf" srcId="{DA36FCF3-8CAB-4FA1-8D3F-D2D287CAA087}" destId="{B31CB56D-4373-4748-A4AB-258FFA579569}" srcOrd="0" destOrd="3" presId="urn:microsoft.com/office/officeart/2005/8/layout/vList4#2"/>
    <dgm:cxn modelId="{C3918253-EBDB-4C75-9280-B24F9BB9E63D}" srcId="{DC39E575-B5E2-4EEF-882E-34DD3DF7F99B}" destId="{851E84E2-E27C-427F-B8C8-F55B62BCC657}" srcOrd="2" destOrd="0" parTransId="{BAD10441-CDB7-496F-ADA2-1874CA142D0F}" sibTransId="{487F278E-3C82-4545-9657-CD67E2D73F8A}"/>
    <dgm:cxn modelId="{204793B3-1C14-4AA7-B0D8-7444718CC76C}" srcId="{851E84E2-E27C-427F-B8C8-F55B62BCC657}" destId="{DE8BFF91-B667-406C-8056-B7A59AB94D57}" srcOrd="0" destOrd="0" parTransId="{4D7CA74F-0292-44B7-B732-DE47506301D4}" sibTransId="{4F07335A-1D90-4500-BA30-231520850FC9}"/>
    <dgm:cxn modelId="{4772B10D-852E-484F-AA21-5C7476DFB759}" srcId="{851E84E2-E27C-427F-B8C8-F55B62BCC657}" destId="{CA92BD2F-F9BD-47F8-8360-EFDFBFECB6A4}" srcOrd="2" destOrd="0" parTransId="{E47D4BC3-91CC-4177-AE51-2F01714A42A6}" sibTransId="{82AF3B42-BC3A-4F89-A18E-EDA7E4295A37}"/>
    <dgm:cxn modelId="{D7422616-CAF8-4D38-8600-7744FBC36895}" type="presOf" srcId="{95A6C479-5AE1-49AC-B1EC-5A04FA6A6E9C}" destId="{BB13DDE0-E820-42A8-939B-AC7CA848A7DC}" srcOrd="0" destOrd="0" presId="urn:microsoft.com/office/officeart/2005/8/layout/vList4#2"/>
    <dgm:cxn modelId="{54F43210-07E0-4093-B92E-C8F3FEE884D1}" srcId="{95A6C479-5AE1-49AC-B1EC-5A04FA6A6E9C}" destId="{C71D25E2-7C9A-4C37-BD2F-37F2F10CCA85}" srcOrd="0" destOrd="0" parTransId="{B346788F-E29B-49A4-A96D-D8EAB4EC5A4B}" sibTransId="{1629432D-EE21-4026-9739-2AC2EFA602DE}"/>
    <dgm:cxn modelId="{67341C44-ED9D-45E2-A9EC-F24E26A902F4}" srcId="{C76C566E-0FBE-4EA0-908E-1FF28ED7C8AB}" destId="{A9A2F01F-5161-4871-A481-8F2F023478B2}" srcOrd="0" destOrd="0" parTransId="{0E243495-936C-4007-893B-7170E396BB2D}" sibTransId="{CAE2B3FC-F9B8-4B09-A4EB-F53AD9556845}"/>
    <dgm:cxn modelId="{867AB33F-3401-4BC1-9C54-B31C399076AB}" type="presOf" srcId="{DC39E575-B5E2-4EEF-882E-34DD3DF7F99B}" destId="{EF5B5648-76D3-40F0-A17E-741F3ABB6412}" srcOrd="0" destOrd="0" presId="urn:microsoft.com/office/officeart/2005/8/layout/vList4#2"/>
    <dgm:cxn modelId="{6C134EB3-752B-4D0A-91A1-F77461620BE7}" srcId="{DC39E575-B5E2-4EEF-882E-34DD3DF7F99B}" destId="{ACCC9819-D766-4E2C-B66E-BF9AE6DB8423}" srcOrd="1" destOrd="0" parTransId="{7E5BB7FD-86ED-4E4C-BD70-3CFF028C64C5}" sibTransId="{95392DA5-498D-4F20-B068-9C525039A6B7}"/>
    <dgm:cxn modelId="{FB6EA7B6-2516-4187-8047-DCA299B46A79}" type="presOf" srcId="{C76C566E-0FBE-4EA0-908E-1FF28ED7C8AB}" destId="{A43D9227-3A44-4E22-B1DD-9480EE577700}" srcOrd="1" destOrd="0" presId="urn:microsoft.com/office/officeart/2005/8/layout/vList4#2"/>
    <dgm:cxn modelId="{25B43B07-88DB-4A46-AE30-5B3350F925A0}" type="presOf" srcId="{DE8BFF91-B667-406C-8056-B7A59AB94D57}" destId="{5CBDD3AF-46AE-4210-A9EC-EE9BAE5BFBA1}" srcOrd="1" destOrd="1" presId="urn:microsoft.com/office/officeart/2005/8/layout/vList4#2"/>
    <dgm:cxn modelId="{562BBAE2-1EF4-47B4-B8AA-8DF4DECDC80F}" type="presOf" srcId="{851E84E2-E27C-427F-B8C8-F55B62BCC657}" destId="{5CBDD3AF-46AE-4210-A9EC-EE9BAE5BFBA1}" srcOrd="1" destOrd="0" presId="urn:microsoft.com/office/officeart/2005/8/layout/vList4#2"/>
    <dgm:cxn modelId="{EE069878-C09E-40B6-9074-EFA81E71F129}" type="presOf" srcId="{ACCC9819-D766-4E2C-B66E-BF9AE6DB8423}" destId="{31153051-210A-4452-9F37-5BCCA27C6BFE}" srcOrd="1" destOrd="0" presId="urn:microsoft.com/office/officeart/2005/8/layout/vList4#2"/>
    <dgm:cxn modelId="{99205D48-6117-4D0B-912A-A0D1CDF66F56}" type="presOf" srcId="{A9A2F01F-5161-4871-A481-8F2F023478B2}" destId="{A43D9227-3A44-4E22-B1DD-9480EE577700}" srcOrd="1" destOrd="1" presId="urn:microsoft.com/office/officeart/2005/8/layout/vList4#2"/>
    <dgm:cxn modelId="{9FB15164-7776-4C52-AF4A-4E92D3151F6D}" type="presOf" srcId="{5B12EACB-B5F8-4795-8B38-48D230D82A15}" destId="{45253557-A6A2-46EE-B8E1-88C2630F88FE}" srcOrd="0" destOrd="4" presId="urn:microsoft.com/office/officeart/2005/8/layout/vList4#2"/>
    <dgm:cxn modelId="{552E5BC6-0032-4062-97C0-A7E7E10C43B0}" type="presOf" srcId="{851E84E2-E27C-427F-B8C8-F55B62BCC657}" destId="{45253557-A6A2-46EE-B8E1-88C2630F88FE}" srcOrd="0" destOrd="0" presId="urn:microsoft.com/office/officeart/2005/8/layout/vList4#2"/>
    <dgm:cxn modelId="{487A4E4B-6C98-42EB-850B-4C32F361678E}" srcId="{851E84E2-E27C-427F-B8C8-F55B62BCC657}" destId="{5B12EACB-B5F8-4795-8B38-48D230D82A15}" srcOrd="3" destOrd="0" parTransId="{75166C42-0452-4131-B0DB-8E76ADEA4767}" sibTransId="{82DDD3DD-60D8-4F64-B96B-4F09934456CC}"/>
    <dgm:cxn modelId="{4BEAE48B-A470-490D-8EEC-72AF881AA6E3}" type="presOf" srcId="{A9A2F01F-5161-4871-A481-8F2F023478B2}" destId="{B31CB56D-4373-4748-A4AB-258FFA579569}" srcOrd="0" destOrd="1" presId="urn:microsoft.com/office/officeart/2005/8/layout/vList4#2"/>
    <dgm:cxn modelId="{E6F50CB4-5853-468B-AE50-A973E42C9D3B}" srcId="{95A6C479-5AE1-49AC-B1EC-5A04FA6A6E9C}" destId="{7155CD63-1404-4545-B60B-0ADE184FF1D6}" srcOrd="1" destOrd="0" parTransId="{C8B67A3D-5132-4A1A-B7F4-E1B4667B12D7}" sibTransId="{11D8051D-8517-4845-880C-42217A0DFCC6}"/>
    <dgm:cxn modelId="{6C148C92-C316-4FFE-8E18-7AB714035735}" srcId="{DC39E575-B5E2-4EEF-882E-34DD3DF7F99B}" destId="{C76C566E-0FBE-4EA0-908E-1FF28ED7C8AB}" srcOrd="0" destOrd="0" parTransId="{BFCD6799-35DA-464D-BA3D-5761450994D5}" sibTransId="{BB2E7086-C840-45DD-9B52-AA9A418D97BE}"/>
    <dgm:cxn modelId="{2FEB6FAA-29A6-4F2D-BA7B-0A82135546F1}" type="presOf" srcId="{DE8BFF91-B667-406C-8056-B7A59AB94D57}" destId="{45253557-A6A2-46EE-B8E1-88C2630F88FE}" srcOrd="0" destOrd="1" presId="urn:microsoft.com/office/officeart/2005/8/layout/vList4#2"/>
    <dgm:cxn modelId="{0747648A-D1E6-47E7-B824-CC695410E3AD}" type="presOf" srcId="{8C204552-C478-4A34-B81D-2769A446BCD8}" destId="{A43D9227-3A44-4E22-B1DD-9480EE577700}" srcOrd="1" destOrd="2" presId="urn:microsoft.com/office/officeart/2005/8/layout/vList4#2"/>
    <dgm:cxn modelId="{2842C0CE-9A90-4D35-A695-02A2C70690D2}" type="presOf" srcId="{C71D25E2-7C9A-4C37-BD2F-37F2F10CCA85}" destId="{F100634E-97C3-4F1A-8125-0A23A962982A}" srcOrd="1" destOrd="1" presId="urn:microsoft.com/office/officeart/2005/8/layout/vList4#2"/>
    <dgm:cxn modelId="{F7AF0032-4D2E-4D71-AC40-60F0E1EF968D}" type="presOf" srcId="{CA92BD2F-F9BD-47F8-8360-EFDFBFECB6A4}" destId="{5CBDD3AF-46AE-4210-A9EC-EE9BAE5BFBA1}" srcOrd="1" destOrd="3" presId="urn:microsoft.com/office/officeart/2005/8/layout/vList4#2"/>
    <dgm:cxn modelId="{FCDDB5D9-E579-460C-983B-A7B3A205A0B9}" srcId="{C76C566E-0FBE-4EA0-908E-1FF28ED7C8AB}" destId="{DA36FCF3-8CAB-4FA1-8D3F-D2D287CAA087}" srcOrd="2" destOrd="0" parTransId="{22457962-0ECA-41F1-A167-D8C8B8F6F687}" sibTransId="{824BD37E-6A69-425D-A0CB-242F5B0D8F7A}"/>
    <dgm:cxn modelId="{7833A625-649F-45A5-A5D3-79DBD77A671E}" type="presOf" srcId="{7155CD63-1404-4545-B60B-0ADE184FF1D6}" destId="{BB13DDE0-E820-42A8-939B-AC7CA848A7DC}" srcOrd="0" destOrd="2" presId="urn:microsoft.com/office/officeart/2005/8/layout/vList4#2"/>
    <dgm:cxn modelId="{CADC1253-1044-4CD0-B95D-31BAB93FBCAB}" type="presOf" srcId="{8C204552-C478-4A34-B81D-2769A446BCD8}" destId="{B31CB56D-4373-4748-A4AB-258FFA579569}" srcOrd="0" destOrd="2" presId="urn:microsoft.com/office/officeart/2005/8/layout/vList4#2"/>
    <dgm:cxn modelId="{8960DBD0-7363-4FEE-A0D7-E2E3FB3FEC6A}" type="presOf" srcId="{95A6C479-5AE1-49AC-B1EC-5A04FA6A6E9C}" destId="{F100634E-97C3-4F1A-8125-0A23A962982A}" srcOrd="1" destOrd="0" presId="urn:microsoft.com/office/officeart/2005/8/layout/vList4#2"/>
    <dgm:cxn modelId="{33959838-8BC9-4EE3-8E7B-D120BF05C98E}" type="presOf" srcId="{D47045D7-89E9-4F9F-BB59-195F38738C61}" destId="{45253557-A6A2-46EE-B8E1-88C2630F88FE}" srcOrd="0" destOrd="2" presId="urn:microsoft.com/office/officeart/2005/8/layout/vList4#2"/>
    <dgm:cxn modelId="{7AA72CCA-B010-4AB7-B175-9B825D09F4E4}" type="presOf" srcId="{3D2A3528-B33B-471A-A7C3-2534F0B37428}" destId="{BB13DDE0-E820-42A8-939B-AC7CA848A7DC}" srcOrd="0" destOrd="3" presId="urn:microsoft.com/office/officeart/2005/8/layout/vList4#2"/>
    <dgm:cxn modelId="{04FF1910-7B1A-4F56-B729-D423D4AE29AE}" type="presOf" srcId="{C71D25E2-7C9A-4C37-BD2F-37F2F10CCA85}" destId="{BB13DDE0-E820-42A8-939B-AC7CA848A7DC}" srcOrd="0" destOrd="1" presId="urn:microsoft.com/office/officeart/2005/8/layout/vList4#2"/>
    <dgm:cxn modelId="{1158BCCF-C083-48A7-885B-053D97285B59}" type="presOf" srcId="{D47045D7-89E9-4F9F-BB59-195F38738C61}" destId="{5CBDD3AF-46AE-4210-A9EC-EE9BAE5BFBA1}" srcOrd="1" destOrd="2" presId="urn:microsoft.com/office/officeart/2005/8/layout/vList4#2"/>
    <dgm:cxn modelId="{2CAB3172-B2E5-4F36-9B3B-AA96D2A12DA2}" type="presOf" srcId="{5B12EACB-B5F8-4795-8B38-48D230D82A15}" destId="{5CBDD3AF-46AE-4210-A9EC-EE9BAE5BFBA1}" srcOrd="1" destOrd="4" presId="urn:microsoft.com/office/officeart/2005/8/layout/vList4#2"/>
    <dgm:cxn modelId="{16927F03-AB22-457F-B74B-FA8AE772414D}" type="presOf" srcId="{7155CD63-1404-4545-B60B-0ADE184FF1D6}" destId="{F100634E-97C3-4F1A-8125-0A23A962982A}" srcOrd="1" destOrd="2" presId="urn:microsoft.com/office/officeart/2005/8/layout/vList4#2"/>
    <dgm:cxn modelId="{7928AF64-E543-47FA-8BB9-24E02E7BA9CD}" srcId="{95A6C479-5AE1-49AC-B1EC-5A04FA6A6E9C}" destId="{3D2A3528-B33B-471A-A7C3-2534F0B37428}" srcOrd="2" destOrd="0" parTransId="{3FF02900-3CAA-4126-B5E9-F230D8286FA2}" sibTransId="{AF057212-897B-44CC-8B86-FC93151BF742}"/>
    <dgm:cxn modelId="{8D5B4A3F-2768-4D26-999B-20CC090D9CEF}" type="presParOf" srcId="{EF5B5648-76D3-40F0-A17E-741F3ABB6412}" destId="{04CB1D5E-76D8-4025-9A99-C3188FC2D393}" srcOrd="0" destOrd="0" presId="urn:microsoft.com/office/officeart/2005/8/layout/vList4#2"/>
    <dgm:cxn modelId="{D39F0182-9B1F-4E02-A1D3-423836BCCBC5}" type="presParOf" srcId="{04CB1D5E-76D8-4025-9A99-C3188FC2D393}" destId="{B31CB56D-4373-4748-A4AB-258FFA579569}" srcOrd="0" destOrd="0" presId="urn:microsoft.com/office/officeart/2005/8/layout/vList4#2"/>
    <dgm:cxn modelId="{76FB80DC-CB91-465D-B4C8-DD465DAC2CB9}" type="presParOf" srcId="{04CB1D5E-76D8-4025-9A99-C3188FC2D393}" destId="{00186ABB-2885-4D2E-B052-3069A08A8DF4}" srcOrd="1" destOrd="0" presId="urn:microsoft.com/office/officeart/2005/8/layout/vList4#2"/>
    <dgm:cxn modelId="{8E915740-56EE-41DF-A024-0BEF24558DB3}" type="presParOf" srcId="{04CB1D5E-76D8-4025-9A99-C3188FC2D393}" destId="{A43D9227-3A44-4E22-B1DD-9480EE577700}" srcOrd="2" destOrd="0" presId="urn:microsoft.com/office/officeart/2005/8/layout/vList4#2"/>
    <dgm:cxn modelId="{BDE2E241-E599-41C8-8848-0F3DC901971F}" type="presParOf" srcId="{EF5B5648-76D3-40F0-A17E-741F3ABB6412}" destId="{EB6CCA6C-0E11-4996-845F-0EA01801CFA1}" srcOrd="1" destOrd="0" presId="urn:microsoft.com/office/officeart/2005/8/layout/vList4#2"/>
    <dgm:cxn modelId="{081B6640-26CB-4D12-B539-2FC5C5E63392}" type="presParOf" srcId="{EF5B5648-76D3-40F0-A17E-741F3ABB6412}" destId="{F273EF11-62DB-47AA-BA7D-F4897EC7B430}" srcOrd="2" destOrd="0" presId="urn:microsoft.com/office/officeart/2005/8/layout/vList4#2"/>
    <dgm:cxn modelId="{B7340C01-AF0B-4AB2-B3C9-F1D4229097E9}" type="presParOf" srcId="{F273EF11-62DB-47AA-BA7D-F4897EC7B430}" destId="{4887BD6E-0356-4BE2-B2EC-DDF3C08C7858}" srcOrd="0" destOrd="0" presId="urn:microsoft.com/office/officeart/2005/8/layout/vList4#2"/>
    <dgm:cxn modelId="{405DFBA1-D5BE-4056-AC03-8082F95C7D4D}" type="presParOf" srcId="{F273EF11-62DB-47AA-BA7D-F4897EC7B430}" destId="{7CFA0524-9A24-4F34-AF3D-17DA16299902}" srcOrd="1" destOrd="0" presId="urn:microsoft.com/office/officeart/2005/8/layout/vList4#2"/>
    <dgm:cxn modelId="{3C589393-C551-447A-9EBB-F6E25685B66A}" type="presParOf" srcId="{F273EF11-62DB-47AA-BA7D-F4897EC7B430}" destId="{31153051-210A-4452-9F37-5BCCA27C6BFE}" srcOrd="2" destOrd="0" presId="urn:microsoft.com/office/officeart/2005/8/layout/vList4#2"/>
    <dgm:cxn modelId="{F6347017-854B-4BAA-B21F-4FFFDF5CF2A7}" type="presParOf" srcId="{EF5B5648-76D3-40F0-A17E-741F3ABB6412}" destId="{7C355A4B-0A7B-4A16-B16E-A3D8908AB4D2}" srcOrd="3" destOrd="0" presId="urn:microsoft.com/office/officeart/2005/8/layout/vList4#2"/>
    <dgm:cxn modelId="{AB638DDA-F307-444B-9C76-B00955F0914C}" type="presParOf" srcId="{EF5B5648-76D3-40F0-A17E-741F3ABB6412}" destId="{786D17D1-4E09-4BFF-A727-4DCFF78AFAAF}" srcOrd="4" destOrd="0" presId="urn:microsoft.com/office/officeart/2005/8/layout/vList4#2"/>
    <dgm:cxn modelId="{44D4BBD1-745F-4E23-AFBE-185E03A2B71F}" type="presParOf" srcId="{786D17D1-4E09-4BFF-A727-4DCFF78AFAAF}" destId="{45253557-A6A2-46EE-B8E1-88C2630F88FE}" srcOrd="0" destOrd="0" presId="urn:microsoft.com/office/officeart/2005/8/layout/vList4#2"/>
    <dgm:cxn modelId="{60F1520E-46C2-457F-8D38-D64B37B8E330}" type="presParOf" srcId="{786D17D1-4E09-4BFF-A727-4DCFF78AFAAF}" destId="{7DE5EEBB-22B3-42C8-B39E-6487B9247EFE}" srcOrd="1" destOrd="0" presId="urn:microsoft.com/office/officeart/2005/8/layout/vList4#2"/>
    <dgm:cxn modelId="{AD6D0003-E848-4B4C-A601-6A73723E5E03}" type="presParOf" srcId="{786D17D1-4E09-4BFF-A727-4DCFF78AFAAF}" destId="{5CBDD3AF-46AE-4210-A9EC-EE9BAE5BFBA1}" srcOrd="2" destOrd="0" presId="urn:microsoft.com/office/officeart/2005/8/layout/vList4#2"/>
    <dgm:cxn modelId="{D61DC711-AF4E-4671-8852-2C4A7C6DEEA3}" type="presParOf" srcId="{EF5B5648-76D3-40F0-A17E-741F3ABB6412}" destId="{69228DBF-6827-4526-8A95-634FDB9ECCF6}" srcOrd="5" destOrd="0" presId="urn:microsoft.com/office/officeart/2005/8/layout/vList4#2"/>
    <dgm:cxn modelId="{6C61646C-FEA9-4540-B8A4-97166D3213AA}" type="presParOf" srcId="{EF5B5648-76D3-40F0-A17E-741F3ABB6412}" destId="{10084EEF-FE70-4718-A0E4-3174E989D7D9}" srcOrd="6" destOrd="0" presId="urn:microsoft.com/office/officeart/2005/8/layout/vList4#2"/>
    <dgm:cxn modelId="{FB831227-F7AA-48A3-8F32-74A9BD728C11}" type="presParOf" srcId="{10084EEF-FE70-4718-A0E4-3174E989D7D9}" destId="{BB13DDE0-E820-42A8-939B-AC7CA848A7DC}" srcOrd="0" destOrd="0" presId="urn:microsoft.com/office/officeart/2005/8/layout/vList4#2"/>
    <dgm:cxn modelId="{9BED0346-4F7B-46D2-B2ED-F97D78CD8E60}" type="presParOf" srcId="{10084EEF-FE70-4718-A0E4-3174E989D7D9}" destId="{07BF630B-5C6C-48CA-B97C-AD6B19D161E0}" srcOrd="1" destOrd="0" presId="urn:microsoft.com/office/officeart/2005/8/layout/vList4#2"/>
    <dgm:cxn modelId="{57EF0201-B313-4950-ADCF-AA3B9CF3919B}" type="presParOf" srcId="{10084EEF-FE70-4718-A0E4-3174E989D7D9}" destId="{F100634E-97C3-4F1A-8125-0A23A962982A}"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0BD53D-7DC6-437A-B2FC-8E9A053A1588}"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IN"/>
        </a:p>
      </dgm:t>
    </dgm:pt>
    <dgm:pt modelId="{6880C2DA-9B94-4CF0-BA49-8A6E78A4DB76}">
      <dgm:prSet phldrT="[Text]" custT="1"/>
      <dgm:spPr/>
      <dgm:t>
        <a:bodyPr/>
        <a:lstStyle/>
        <a:p>
          <a:pPr algn="ctr"/>
          <a:r>
            <a:rPr lang="en-US" sz="2800" b="1" dirty="0" smtClean="0">
              <a:solidFill>
                <a:schemeClr val="bg2">
                  <a:lumMod val="50000"/>
                </a:schemeClr>
              </a:solidFill>
            </a:rPr>
            <a:t>Alienation</a:t>
          </a:r>
          <a:endParaRPr lang="en-IN" sz="2800" b="1" dirty="0">
            <a:solidFill>
              <a:schemeClr val="bg2">
                <a:lumMod val="50000"/>
              </a:schemeClr>
            </a:solidFill>
          </a:endParaRPr>
        </a:p>
      </dgm:t>
    </dgm:pt>
    <dgm:pt modelId="{6956D46C-F3DE-400D-B812-C148526E5ABF}" type="parTrans" cxnId="{9CE56132-5C39-4E15-B994-BAB0633E5AEC}">
      <dgm:prSet/>
      <dgm:spPr/>
      <dgm:t>
        <a:bodyPr/>
        <a:lstStyle/>
        <a:p>
          <a:endParaRPr lang="en-IN"/>
        </a:p>
      </dgm:t>
    </dgm:pt>
    <dgm:pt modelId="{BFC09094-D1CE-49C0-8152-8B4ED2EE6A79}" type="sibTrans" cxnId="{9CE56132-5C39-4E15-B994-BAB0633E5AEC}">
      <dgm:prSet/>
      <dgm:spPr/>
      <dgm:t>
        <a:bodyPr/>
        <a:lstStyle/>
        <a:p>
          <a:endParaRPr lang="en-IN"/>
        </a:p>
      </dgm:t>
    </dgm:pt>
    <dgm:pt modelId="{254135E7-D496-4D63-A2DA-9C76F27D6359}">
      <dgm:prSet phldrT="[Text]" custT="1"/>
      <dgm:spPr/>
      <dgm:t>
        <a:bodyPr/>
        <a:lstStyle/>
        <a:p>
          <a:pPr algn="ctr"/>
          <a:r>
            <a:rPr lang="en-US" sz="2000" b="1" dirty="0" smtClean="0">
              <a:solidFill>
                <a:schemeClr val="bg2">
                  <a:lumMod val="50000"/>
                </a:schemeClr>
              </a:solidFill>
            </a:rPr>
            <a:t>Assimilation</a:t>
          </a:r>
          <a:endParaRPr lang="en-IN" sz="2000" b="1" dirty="0">
            <a:solidFill>
              <a:schemeClr val="bg2">
                <a:lumMod val="50000"/>
              </a:schemeClr>
            </a:solidFill>
          </a:endParaRPr>
        </a:p>
      </dgm:t>
    </dgm:pt>
    <dgm:pt modelId="{C4FE6D0E-F7ED-455E-9A6A-DD005E529869}" type="parTrans" cxnId="{38C2772A-9E7A-426A-BAF9-9251C32491E7}">
      <dgm:prSet/>
      <dgm:spPr/>
      <dgm:t>
        <a:bodyPr/>
        <a:lstStyle/>
        <a:p>
          <a:endParaRPr lang="en-IN"/>
        </a:p>
      </dgm:t>
    </dgm:pt>
    <dgm:pt modelId="{E72678B8-A1F0-4132-878A-DD07FC4F2503}" type="sibTrans" cxnId="{38C2772A-9E7A-426A-BAF9-9251C32491E7}">
      <dgm:prSet/>
      <dgm:spPr/>
      <dgm:t>
        <a:bodyPr/>
        <a:lstStyle/>
        <a:p>
          <a:endParaRPr lang="en-IN"/>
        </a:p>
      </dgm:t>
    </dgm:pt>
    <dgm:pt modelId="{F593C631-4BDC-4612-8E59-6C6BE927DAE4}">
      <dgm:prSet phldrT="[Text]" custT="1"/>
      <dgm:spPr/>
      <dgm:t>
        <a:bodyPr/>
        <a:lstStyle/>
        <a:p>
          <a:pPr algn="ctr"/>
          <a:r>
            <a:rPr lang="en-US" sz="2800" b="1" dirty="0" smtClean="0">
              <a:solidFill>
                <a:schemeClr val="bg2">
                  <a:lumMod val="50000"/>
                </a:schemeClr>
              </a:solidFill>
            </a:rPr>
            <a:t>Holistic</a:t>
          </a:r>
          <a:endParaRPr lang="en-IN" sz="2800" b="1" dirty="0">
            <a:solidFill>
              <a:schemeClr val="bg2">
                <a:lumMod val="50000"/>
              </a:schemeClr>
            </a:solidFill>
          </a:endParaRPr>
        </a:p>
      </dgm:t>
    </dgm:pt>
    <dgm:pt modelId="{E642CE28-E9A2-4CFF-8F3A-BF2F6FEDB6C6}" type="parTrans" cxnId="{E1CE00BD-5582-4B40-A254-847101C89673}">
      <dgm:prSet/>
      <dgm:spPr/>
      <dgm:t>
        <a:bodyPr/>
        <a:lstStyle/>
        <a:p>
          <a:endParaRPr lang="en-IN"/>
        </a:p>
      </dgm:t>
    </dgm:pt>
    <dgm:pt modelId="{F72F94E2-EDFC-4DA2-88BF-F8AA2EDBBFE7}" type="sibTrans" cxnId="{E1CE00BD-5582-4B40-A254-847101C89673}">
      <dgm:prSet/>
      <dgm:spPr/>
      <dgm:t>
        <a:bodyPr/>
        <a:lstStyle/>
        <a:p>
          <a:endParaRPr lang="en-IN"/>
        </a:p>
      </dgm:t>
    </dgm:pt>
    <dgm:pt modelId="{11A62248-A233-4D37-B463-6EBB6B8A729F}">
      <dgm:prSet phldrT="[Text]" custT="1"/>
      <dgm:spPr/>
      <dgm:t>
        <a:bodyPr/>
        <a:lstStyle/>
        <a:p>
          <a:pPr algn="ctr"/>
          <a:r>
            <a:rPr lang="en-US" sz="2800" b="1" dirty="0" smtClean="0">
              <a:solidFill>
                <a:schemeClr val="bg2">
                  <a:lumMod val="50000"/>
                </a:schemeClr>
              </a:solidFill>
            </a:rPr>
            <a:t>Adversary</a:t>
          </a:r>
          <a:endParaRPr lang="en-IN" sz="2800" b="1" dirty="0">
            <a:solidFill>
              <a:schemeClr val="bg2">
                <a:lumMod val="50000"/>
              </a:schemeClr>
            </a:solidFill>
          </a:endParaRPr>
        </a:p>
      </dgm:t>
    </dgm:pt>
    <dgm:pt modelId="{73099734-B9AA-47C9-A6A3-8D20326010E2}" type="parTrans" cxnId="{319C014D-5CAF-4051-ABE2-AFF08A01AF8B}">
      <dgm:prSet/>
      <dgm:spPr/>
      <dgm:t>
        <a:bodyPr/>
        <a:lstStyle/>
        <a:p>
          <a:endParaRPr lang="en-IN"/>
        </a:p>
      </dgm:t>
    </dgm:pt>
    <dgm:pt modelId="{1AE07158-E174-45AE-BAEC-5FD19F45F1EF}" type="sibTrans" cxnId="{319C014D-5CAF-4051-ABE2-AFF08A01AF8B}">
      <dgm:prSet/>
      <dgm:spPr/>
      <dgm:t>
        <a:bodyPr/>
        <a:lstStyle/>
        <a:p>
          <a:endParaRPr lang="en-IN"/>
        </a:p>
      </dgm:t>
    </dgm:pt>
    <dgm:pt modelId="{8052980E-1AC1-4A12-9CC6-1F7E3E4C9529}">
      <dgm:prSet phldrT="[Text]" custT="1"/>
      <dgm:spPr/>
      <dgm:t>
        <a:bodyPr/>
        <a:lstStyle/>
        <a:p>
          <a:pPr algn="ctr"/>
          <a:r>
            <a:rPr lang="en-US" sz="2400" b="1" dirty="0" smtClean="0">
              <a:solidFill>
                <a:schemeClr val="bg2">
                  <a:lumMod val="50000"/>
                </a:schemeClr>
              </a:solidFill>
            </a:rPr>
            <a:t>Segmented</a:t>
          </a:r>
          <a:endParaRPr lang="en-IN" sz="2400" b="1" dirty="0">
            <a:solidFill>
              <a:schemeClr val="bg2">
                <a:lumMod val="50000"/>
              </a:schemeClr>
            </a:solidFill>
          </a:endParaRPr>
        </a:p>
      </dgm:t>
    </dgm:pt>
    <dgm:pt modelId="{11ACE6EA-83ED-49EA-A04E-FE1A26EF6557}" type="parTrans" cxnId="{0348C51A-0E8D-4681-8DD6-22B6C937934E}">
      <dgm:prSet/>
      <dgm:spPr/>
      <dgm:t>
        <a:bodyPr/>
        <a:lstStyle/>
        <a:p>
          <a:endParaRPr lang="en-IN"/>
        </a:p>
      </dgm:t>
    </dgm:pt>
    <dgm:pt modelId="{9B5273AF-D1C0-4DE4-B9A0-9D8A21B2C008}" type="sibTrans" cxnId="{0348C51A-0E8D-4681-8DD6-22B6C937934E}">
      <dgm:prSet/>
      <dgm:spPr/>
      <dgm:t>
        <a:bodyPr/>
        <a:lstStyle/>
        <a:p>
          <a:endParaRPr lang="en-IN"/>
        </a:p>
      </dgm:t>
    </dgm:pt>
    <dgm:pt modelId="{3E147332-238E-494D-A90D-CAA8D038D6DB}">
      <dgm:prSet phldrT="[Text]" custT="1"/>
      <dgm:spPr/>
      <dgm:t>
        <a:bodyPr/>
        <a:lstStyle/>
        <a:p>
          <a:r>
            <a:rPr lang="en-US" sz="2400" b="1" dirty="0" smtClean="0">
              <a:solidFill>
                <a:schemeClr val="bg2">
                  <a:lumMod val="50000"/>
                </a:schemeClr>
              </a:solidFill>
            </a:rPr>
            <a:t>Partner</a:t>
          </a:r>
          <a:endParaRPr lang="en-IN" sz="2400" b="1" dirty="0">
            <a:solidFill>
              <a:schemeClr val="bg2">
                <a:lumMod val="50000"/>
              </a:schemeClr>
            </a:solidFill>
          </a:endParaRPr>
        </a:p>
      </dgm:t>
    </dgm:pt>
    <dgm:pt modelId="{39BA885E-4E39-4972-A691-2C8E76A69362}" type="parTrans" cxnId="{4EEA598C-29BA-4E7A-B63F-AB69F2DADE65}">
      <dgm:prSet/>
      <dgm:spPr/>
      <dgm:t>
        <a:bodyPr/>
        <a:lstStyle/>
        <a:p>
          <a:endParaRPr lang="en-IN"/>
        </a:p>
      </dgm:t>
    </dgm:pt>
    <dgm:pt modelId="{7D57B0CA-B06F-4753-9CE3-6F4CBCEA44E7}" type="sibTrans" cxnId="{4EEA598C-29BA-4E7A-B63F-AB69F2DADE65}">
      <dgm:prSet/>
      <dgm:spPr/>
      <dgm:t>
        <a:bodyPr/>
        <a:lstStyle/>
        <a:p>
          <a:endParaRPr lang="en-IN"/>
        </a:p>
      </dgm:t>
    </dgm:pt>
    <dgm:pt modelId="{4B4E975D-756B-4BFB-B4CE-F241ADB81C6D}" type="pres">
      <dgm:prSet presAssocID="{910BD53D-7DC6-437A-B2FC-8E9A053A1588}" presName="diagram" presStyleCnt="0">
        <dgm:presLayoutVars>
          <dgm:dir/>
          <dgm:resizeHandles val="exact"/>
        </dgm:presLayoutVars>
      </dgm:prSet>
      <dgm:spPr/>
      <dgm:t>
        <a:bodyPr/>
        <a:lstStyle/>
        <a:p>
          <a:endParaRPr lang="en-IN"/>
        </a:p>
      </dgm:t>
    </dgm:pt>
    <dgm:pt modelId="{9C300F62-45C3-4258-9B73-CB0ED84B960C}" type="pres">
      <dgm:prSet presAssocID="{6880C2DA-9B94-4CF0-BA49-8A6E78A4DB76}" presName="node" presStyleLbl="node1" presStyleIdx="0" presStyleCnt="6" custScaleX="25001" custScaleY="22723" custLinFactNeighborX="-623" custLinFactNeighborY="-10201">
        <dgm:presLayoutVars>
          <dgm:bulletEnabled val="1"/>
        </dgm:presLayoutVars>
      </dgm:prSet>
      <dgm:spPr/>
      <dgm:t>
        <a:bodyPr/>
        <a:lstStyle/>
        <a:p>
          <a:endParaRPr lang="en-IN"/>
        </a:p>
      </dgm:t>
    </dgm:pt>
    <dgm:pt modelId="{261CAAB4-83E5-40F8-962B-14480025938A}" type="pres">
      <dgm:prSet presAssocID="{BFC09094-D1CE-49C0-8152-8B4ED2EE6A79}" presName="sibTrans" presStyleCnt="0"/>
      <dgm:spPr/>
    </dgm:pt>
    <dgm:pt modelId="{0A7D7A7F-F7CB-499D-BCE7-4F59F9B63E61}" type="pres">
      <dgm:prSet presAssocID="{254135E7-D496-4D63-A2DA-9C76F27D6359}" presName="node" presStyleLbl="node1" presStyleIdx="1" presStyleCnt="6" custScaleX="25001" custScaleY="22723" custLinFactNeighborX="23000" custLinFactNeighborY="-10201">
        <dgm:presLayoutVars>
          <dgm:bulletEnabled val="1"/>
        </dgm:presLayoutVars>
      </dgm:prSet>
      <dgm:spPr/>
      <dgm:t>
        <a:bodyPr/>
        <a:lstStyle/>
        <a:p>
          <a:endParaRPr lang="en-IN"/>
        </a:p>
      </dgm:t>
    </dgm:pt>
    <dgm:pt modelId="{C7DB93F1-CAF3-4532-B319-3BB00AE501A3}" type="pres">
      <dgm:prSet presAssocID="{E72678B8-A1F0-4132-878A-DD07FC4F2503}" presName="sibTrans" presStyleCnt="0"/>
      <dgm:spPr/>
    </dgm:pt>
    <dgm:pt modelId="{7A9F2DFD-C065-4BFA-922F-0347402F5164}" type="pres">
      <dgm:prSet presAssocID="{F593C631-4BDC-4612-8E59-6C6BE927DAE4}" presName="node" presStyleLbl="node1" presStyleIdx="2" presStyleCnt="6" custScaleX="25001" custScaleY="22723" custLinFactNeighborX="-12001" custLinFactNeighborY="49590">
        <dgm:presLayoutVars>
          <dgm:bulletEnabled val="1"/>
        </dgm:presLayoutVars>
      </dgm:prSet>
      <dgm:spPr/>
      <dgm:t>
        <a:bodyPr/>
        <a:lstStyle/>
        <a:p>
          <a:endParaRPr lang="en-IN"/>
        </a:p>
      </dgm:t>
    </dgm:pt>
    <dgm:pt modelId="{E86E16CF-0487-4F76-A003-B37AC67FAFA6}" type="pres">
      <dgm:prSet presAssocID="{F72F94E2-EDFC-4DA2-88BF-F8AA2EDBBFE7}" presName="sibTrans" presStyleCnt="0"/>
      <dgm:spPr/>
    </dgm:pt>
    <dgm:pt modelId="{C9EF4176-FFDF-40D2-935D-0B15449B9629}" type="pres">
      <dgm:prSet presAssocID="{11A62248-A233-4D37-B463-6EBB6B8A729F}" presName="node" presStyleLbl="node1" presStyleIdx="3" presStyleCnt="6" custScaleX="25001" custScaleY="22723" custLinFactNeighborX="252" custLinFactNeighborY="-16049">
        <dgm:presLayoutVars>
          <dgm:bulletEnabled val="1"/>
        </dgm:presLayoutVars>
      </dgm:prSet>
      <dgm:spPr/>
      <dgm:t>
        <a:bodyPr/>
        <a:lstStyle/>
        <a:p>
          <a:endParaRPr lang="en-IN"/>
        </a:p>
      </dgm:t>
    </dgm:pt>
    <dgm:pt modelId="{45A6B502-E367-4B57-AC0E-70F4A103357C}" type="pres">
      <dgm:prSet presAssocID="{1AE07158-E174-45AE-BAEC-5FD19F45F1EF}" presName="sibTrans" presStyleCnt="0"/>
      <dgm:spPr/>
    </dgm:pt>
    <dgm:pt modelId="{D0D62C34-67CE-4474-A5BC-65A03DC31392}" type="pres">
      <dgm:prSet presAssocID="{8052980E-1AC1-4A12-9CC6-1F7E3E4C9529}" presName="node" presStyleLbl="node1" presStyleIdx="4" presStyleCnt="6" custScaleX="25001" custScaleY="22723" custLinFactNeighborX="-34749" custLinFactNeighborY="11659">
        <dgm:presLayoutVars>
          <dgm:bulletEnabled val="1"/>
        </dgm:presLayoutVars>
      </dgm:prSet>
      <dgm:spPr/>
      <dgm:t>
        <a:bodyPr/>
        <a:lstStyle/>
        <a:p>
          <a:endParaRPr lang="en-IN"/>
        </a:p>
      </dgm:t>
    </dgm:pt>
    <dgm:pt modelId="{A7D4B2CB-27A0-4345-960B-6D471B532E38}" type="pres">
      <dgm:prSet presAssocID="{9B5273AF-D1C0-4DE4-B9A0-9D8A21B2C008}" presName="sibTrans" presStyleCnt="0"/>
      <dgm:spPr/>
    </dgm:pt>
    <dgm:pt modelId="{92724D17-C621-4974-ABA3-E4476CE9F49F}" type="pres">
      <dgm:prSet presAssocID="{3E147332-238E-494D-A90D-CAA8D038D6DB}" presName="node" presStyleLbl="node1" presStyleIdx="5" presStyleCnt="6" custScaleX="25001" custScaleY="22723" custLinFactNeighborX="-12001" custLinFactNeighborY="-17508">
        <dgm:presLayoutVars>
          <dgm:bulletEnabled val="1"/>
        </dgm:presLayoutVars>
      </dgm:prSet>
      <dgm:spPr/>
      <dgm:t>
        <a:bodyPr/>
        <a:lstStyle/>
        <a:p>
          <a:endParaRPr lang="en-IN"/>
        </a:p>
      </dgm:t>
    </dgm:pt>
  </dgm:ptLst>
  <dgm:cxnLst>
    <dgm:cxn modelId="{F11FD44C-24C0-4F6E-99D9-EDC2255AC7B2}" type="presOf" srcId="{8052980E-1AC1-4A12-9CC6-1F7E3E4C9529}" destId="{D0D62C34-67CE-4474-A5BC-65A03DC31392}" srcOrd="0" destOrd="0" presId="urn:microsoft.com/office/officeart/2005/8/layout/default"/>
    <dgm:cxn modelId="{38C2772A-9E7A-426A-BAF9-9251C32491E7}" srcId="{910BD53D-7DC6-437A-B2FC-8E9A053A1588}" destId="{254135E7-D496-4D63-A2DA-9C76F27D6359}" srcOrd="1" destOrd="0" parTransId="{C4FE6D0E-F7ED-455E-9A6A-DD005E529869}" sibTransId="{E72678B8-A1F0-4132-878A-DD07FC4F2503}"/>
    <dgm:cxn modelId="{319C014D-5CAF-4051-ABE2-AFF08A01AF8B}" srcId="{910BD53D-7DC6-437A-B2FC-8E9A053A1588}" destId="{11A62248-A233-4D37-B463-6EBB6B8A729F}" srcOrd="3" destOrd="0" parTransId="{73099734-B9AA-47C9-A6A3-8D20326010E2}" sibTransId="{1AE07158-E174-45AE-BAEC-5FD19F45F1EF}"/>
    <dgm:cxn modelId="{8554794E-30BC-49D3-9C39-1A7A704ECE93}" type="presOf" srcId="{F593C631-4BDC-4612-8E59-6C6BE927DAE4}" destId="{7A9F2DFD-C065-4BFA-922F-0347402F5164}" srcOrd="0" destOrd="0" presId="urn:microsoft.com/office/officeart/2005/8/layout/default"/>
    <dgm:cxn modelId="{ED935914-85B2-464B-ABB6-D37D76A371CB}" type="presOf" srcId="{3E147332-238E-494D-A90D-CAA8D038D6DB}" destId="{92724D17-C621-4974-ABA3-E4476CE9F49F}" srcOrd="0" destOrd="0" presId="urn:microsoft.com/office/officeart/2005/8/layout/default"/>
    <dgm:cxn modelId="{D1906DC5-B007-4568-B660-C6A972051007}" type="presOf" srcId="{11A62248-A233-4D37-B463-6EBB6B8A729F}" destId="{C9EF4176-FFDF-40D2-935D-0B15449B9629}" srcOrd="0" destOrd="0" presId="urn:microsoft.com/office/officeart/2005/8/layout/default"/>
    <dgm:cxn modelId="{0348C51A-0E8D-4681-8DD6-22B6C937934E}" srcId="{910BD53D-7DC6-437A-B2FC-8E9A053A1588}" destId="{8052980E-1AC1-4A12-9CC6-1F7E3E4C9529}" srcOrd="4" destOrd="0" parTransId="{11ACE6EA-83ED-49EA-A04E-FE1A26EF6557}" sibTransId="{9B5273AF-D1C0-4DE4-B9A0-9D8A21B2C008}"/>
    <dgm:cxn modelId="{9CE56132-5C39-4E15-B994-BAB0633E5AEC}" srcId="{910BD53D-7DC6-437A-B2FC-8E9A053A1588}" destId="{6880C2DA-9B94-4CF0-BA49-8A6E78A4DB76}" srcOrd="0" destOrd="0" parTransId="{6956D46C-F3DE-400D-B812-C148526E5ABF}" sibTransId="{BFC09094-D1CE-49C0-8152-8B4ED2EE6A79}"/>
    <dgm:cxn modelId="{4EEA598C-29BA-4E7A-B63F-AB69F2DADE65}" srcId="{910BD53D-7DC6-437A-B2FC-8E9A053A1588}" destId="{3E147332-238E-494D-A90D-CAA8D038D6DB}" srcOrd="5" destOrd="0" parTransId="{39BA885E-4E39-4972-A691-2C8E76A69362}" sibTransId="{7D57B0CA-B06F-4753-9CE3-6F4CBCEA44E7}"/>
    <dgm:cxn modelId="{FEE61BA5-3F4D-4F90-863D-A7CA99D328FE}" type="presOf" srcId="{910BD53D-7DC6-437A-B2FC-8E9A053A1588}" destId="{4B4E975D-756B-4BFB-B4CE-F241ADB81C6D}" srcOrd="0" destOrd="0" presId="urn:microsoft.com/office/officeart/2005/8/layout/default"/>
    <dgm:cxn modelId="{2AC84EBC-83BD-4155-9D49-E08CD8A4187C}" type="presOf" srcId="{254135E7-D496-4D63-A2DA-9C76F27D6359}" destId="{0A7D7A7F-F7CB-499D-BCE7-4F59F9B63E61}" srcOrd="0" destOrd="0" presId="urn:microsoft.com/office/officeart/2005/8/layout/default"/>
    <dgm:cxn modelId="{E1CE00BD-5582-4B40-A254-847101C89673}" srcId="{910BD53D-7DC6-437A-B2FC-8E9A053A1588}" destId="{F593C631-4BDC-4612-8E59-6C6BE927DAE4}" srcOrd="2" destOrd="0" parTransId="{E642CE28-E9A2-4CFF-8F3A-BF2F6FEDB6C6}" sibTransId="{F72F94E2-EDFC-4DA2-88BF-F8AA2EDBBFE7}"/>
    <dgm:cxn modelId="{82A4C18A-5938-4188-8380-1AF701806FD5}" type="presOf" srcId="{6880C2DA-9B94-4CF0-BA49-8A6E78A4DB76}" destId="{9C300F62-45C3-4258-9B73-CB0ED84B960C}" srcOrd="0" destOrd="0" presId="urn:microsoft.com/office/officeart/2005/8/layout/default"/>
    <dgm:cxn modelId="{BD584052-58AD-4C71-B3BF-315F51E39A77}" type="presParOf" srcId="{4B4E975D-756B-4BFB-B4CE-F241ADB81C6D}" destId="{9C300F62-45C3-4258-9B73-CB0ED84B960C}" srcOrd="0" destOrd="0" presId="urn:microsoft.com/office/officeart/2005/8/layout/default"/>
    <dgm:cxn modelId="{D0F9E402-7276-4CBD-BBB1-DBF1C88E6F11}" type="presParOf" srcId="{4B4E975D-756B-4BFB-B4CE-F241ADB81C6D}" destId="{261CAAB4-83E5-40F8-962B-14480025938A}" srcOrd="1" destOrd="0" presId="urn:microsoft.com/office/officeart/2005/8/layout/default"/>
    <dgm:cxn modelId="{EA64954F-D267-4FA7-BD86-A13ABDF1C136}" type="presParOf" srcId="{4B4E975D-756B-4BFB-B4CE-F241ADB81C6D}" destId="{0A7D7A7F-F7CB-499D-BCE7-4F59F9B63E61}" srcOrd="2" destOrd="0" presId="urn:microsoft.com/office/officeart/2005/8/layout/default"/>
    <dgm:cxn modelId="{5F9BAA74-C7A2-4EC6-951E-D71ADB423427}" type="presParOf" srcId="{4B4E975D-756B-4BFB-B4CE-F241ADB81C6D}" destId="{C7DB93F1-CAF3-4532-B319-3BB00AE501A3}" srcOrd="3" destOrd="0" presId="urn:microsoft.com/office/officeart/2005/8/layout/default"/>
    <dgm:cxn modelId="{5C9F1730-23E1-434C-ADBB-8C34B4465D2C}" type="presParOf" srcId="{4B4E975D-756B-4BFB-B4CE-F241ADB81C6D}" destId="{7A9F2DFD-C065-4BFA-922F-0347402F5164}" srcOrd="4" destOrd="0" presId="urn:microsoft.com/office/officeart/2005/8/layout/default"/>
    <dgm:cxn modelId="{727F6E70-0A4E-40E5-B626-6D79E062DEA3}" type="presParOf" srcId="{4B4E975D-756B-4BFB-B4CE-F241ADB81C6D}" destId="{E86E16CF-0487-4F76-A003-B37AC67FAFA6}" srcOrd="5" destOrd="0" presId="urn:microsoft.com/office/officeart/2005/8/layout/default"/>
    <dgm:cxn modelId="{E8C3C3F4-873D-4551-861E-67374B72DA45}" type="presParOf" srcId="{4B4E975D-756B-4BFB-B4CE-F241ADB81C6D}" destId="{C9EF4176-FFDF-40D2-935D-0B15449B9629}" srcOrd="6" destOrd="0" presId="urn:microsoft.com/office/officeart/2005/8/layout/default"/>
    <dgm:cxn modelId="{1FBBA349-A59C-4AA0-BE46-980F15E6D469}" type="presParOf" srcId="{4B4E975D-756B-4BFB-B4CE-F241ADB81C6D}" destId="{45A6B502-E367-4B57-AC0E-70F4A103357C}" srcOrd="7" destOrd="0" presId="urn:microsoft.com/office/officeart/2005/8/layout/default"/>
    <dgm:cxn modelId="{4CA5AE08-B760-4E4E-86CD-CF4BDB8E2E02}" type="presParOf" srcId="{4B4E975D-756B-4BFB-B4CE-F241ADB81C6D}" destId="{D0D62C34-67CE-4474-A5BC-65A03DC31392}" srcOrd="8" destOrd="0" presId="urn:microsoft.com/office/officeart/2005/8/layout/default"/>
    <dgm:cxn modelId="{7A76CD8A-72A0-4519-98A8-A46F22AC96B5}" type="presParOf" srcId="{4B4E975D-756B-4BFB-B4CE-F241ADB81C6D}" destId="{A7D4B2CB-27A0-4345-960B-6D471B532E38}" srcOrd="9" destOrd="0" presId="urn:microsoft.com/office/officeart/2005/8/layout/default"/>
    <dgm:cxn modelId="{31ECE1DA-5CE9-486D-9C42-D46EF82D5CC8}" type="presParOf" srcId="{4B4E975D-756B-4BFB-B4CE-F241ADB81C6D}" destId="{92724D17-C621-4974-ABA3-E4476CE9F49F}" srcOrd="1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1C7650-3E72-4CAF-942E-A38252E2590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12D8C2D5-C0C8-4968-B9DA-825BD864A5CA}">
      <dgm:prSet phldrT="[Text]" custT="1"/>
      <dgm:spPr/>
      <dgm:t>
        <a:bodyPr/>
        <a:lstStyle/>
        <a:p>
          <a:r>
            <a:rPr lang="en-US" sz="2000" dirty="0" smtClean="0">
              <a:solidFill>
                <a:schemeClr val="bg1"/>
              </a:solidFill>
            </a:rPr>
            <a:t>HDI Mapping of Tribal Areas</a:t>
          </a:r>
          <a:endParaRPr lang="en-IN" sz="2000" dirty="0">
            <a:solidFill>
              <a:schemeClr val="bg1"/>
            </a:solidFill>
          </a:endParaRPr>
        </a:p>
      </dgm:t>
    </dgm:pt>
    <dgm:pt modelId="{BEC4BD45-47F3-41E9-83BA-5297F2C16011}" type="parTrans" cxnId="{2CF3086D-7BB9-48DE-858C-1491829064F4}">
      <dgm:prSet/>
      <dgm:spPr/>
      <dgm:t>
        <a:bodyPr/>
        <a:lstStyle/>
        <a:p>
          <a:endParaRPr lang="en-IN"/>
        </a:p>
      </dgm:t>
    </dgm:pt>
    <dgm:pt modelId="{F438E328-B7DA-44AF-AFBC-0BEE648986B2}" type="sibTrans" cxnId="{2CF3086D-7BB9-48DE-858C-1491829064F4}">
      <dgm:prSet/>
      <dgm:spPr/>
      <dgm:t>
        <a:bodyPr/>
        <a:lstStyle/>
        <a:p>
          <a:endParaRPr lang="en-IN"/>
        </a:p>
      </dgm:t>
    </dgm:pt>
    <dgm:pt modelId="{5E417F44-2803-493A-A8A9-52E1483FB704}">
      <dgm:prSet phldrT="[Text]" custT="1"/>
      <dgm:spPr/>
      <dgm:t>
        <a:bodyPr/>
        <a:lstStyle/>
        <a:p>
          <a:r>
            <a:rPr lang="en-US" sz="1800" dirty="0" smtClean="0">
              <a:solidFill>
                <a:schemeClr val="bg1"/>
              </a:solidFill>
            </a:rPr>
            <a:t>Development rating</a:t>
          </a:r>
          <a:endParaRPr lang="en-IN" sz="1800" dirty="0">
            <a:solidFill>
              <a:schemeClr val="bg1"/>
            </a:solidFill>
          </a:endParaRPr>
        </a:p>
      </dgm:t>
    </dgm:pt>
    <dgm:pt modelId="{3A763B03-CB0F-490A-AC66-4226A6D85749}" type="parTrans" cxnId="{A3FBFBF1-E33A-457E-AD8A-287D92E98541}">
      <dgm:prSet/>
      <dgm:spPr/>
      <dgm:t>
        <a:bodyPr/>
        <a:lstStyle/>
        <a:p>
          <a:endParaRPr lang="en-IN"/>
        </a:p>
      </dgm:t>
    </dgm:pt>
    <dgm:pt modelId="{D67383DE-FC6E-4585-95BE-F77FD0BD7A05}" type="sibTrans" cxnId="{A3FBFBF1-E33A-457E-AD8A-287D92E98541}">
      <dgm:prSet/>
      <dgm:spPr/>
      <dgm:t>
        <a:bodyPr/>
        <a:lstStyle/>
        <a:p>
          <a:endParaRPr lang="en-IN"/>
        </a:p>
      </dgm:t>
    </dgm:pt>
    <dgm:pt modelId="{38456F14-4286-4290-A38F-57E27FA0C291}">
      <dgm:prSet phldrT="[Text]" custT="1"/>
      <dgm:spPr/>
      <dgm:t>
        <a:bodyPr/>
        <a:lstStyle/>
        <a:p>
          <a:r>
            <a:rPr lang="en-US" sz="1800" dirty="0" smtClean="0">
              <a:solidFill>
                <a:schemeClr val="bg1"/>
              </a:solidFill>
            </a:rPr>
            <a:t>Focused approach</a:t>
          </a:r>
          <a:endParaRPr lang="en-IN" sz="1800" dirty="0">
            <a:solidFill>
              <a:schemeClr val="bg1"/>
            </a:solidFill>
          </a:endParaRPr>
        </a:p>
      </dgm:t>
    </dgm:pt>
    <dgm:pt modelId="{842BE45E-2BD4-4196-A41F-390E77E6F276}" type="parTrans" cxnId="{1FCCC760-FB66-40EB-9EFC-E90F54DB0356}">
      <dgm:prSet/>
      <dgm:spPr/>
      <dgm:t>
        <a:bodyPr/>
        <a:lstStyle/>
        <a:p>
          <a:endParaRPr lang="en-IN"/>
        </a:p>
      </dgm:t>
    </dgm:pt>
    <dgm:pt modelId="{38F8A84A-CB66-4DCC-B1C3-362A2609D167}" type="sibTrans" cxnId="{1FCCC760-FB66-40EB-9EFC-E90F54DB0356}">
      <dgm:prSet/>
      <dgm:spPr/>
      <dgm:t>
        <a:bodyPr/>
        <a:lstStyle/>
        <a:p>
          <a:endParaRPr lang="en-IN"/>
        </a:p>
      </dgm:t>
    </dgm:pt>
    <dgm:pt modelId="{A8338E67-4E37-468F-A991-D7C48D946FA3}">
      <dgm:prSet phldrT="[Text]" custT="1"/>
      <dgm:spPr/>
      <dgm:t>
        <a:bodyPr/>
        <a:lstStyle/>
        <a:p>
          <a:r>
            <a:rPr lang="en-US" sz="2000" dirty="0" smtClean="0">
              <a:solidFill>
                <a:schemeClr val="bg1"/>
              </a:solidFill>
            </a:rPr>
            <a:t>National Policy  as a broad framework</a:t>
          </a:r>
          <a:endParaRPr lang="en-IN" sz="2000" dirty="0">
            <a:solidFill>
              <a:schemeClr val="bg1"/>
            </a:solidFill>
          </a:endParaRPr>
        </a:p>
      </dgm:t>
    </dgm:pt>
    <dgm:pt modelId="{3BCF4A07-48F1-44E4-9394-BB7977B95E7A}" type="parTrans" cxnId="{EF89D049-F397-4192-94C1-3991A5025DDF}">
      <dgm:prSet/>
      <dgm:spPr/>
      <dgm:t>
        <a:bodyPr/>
        <a:lstStyle/>
        <a:p>
          <a:endParaRPr lang="en-IN"/>
        </a:p>
      </dgm:t>
    </dgm:pt>
    <dgm:pt modelId="{B984B47F-E061-4E35-A5A3-945CA10FEA7C}" type="sibTrans" cxnId="{EF89D049-F397-4192-94C1-3991A5025DDF}">
      <dgm:prSet/>
      <dgm:spPr/>
      <dgm:t>
        <a:bodyPr/>
        <a:lstStyle/>
        <a:p>
          <a:endParaRPr lang="en-IN"/>
        </a:p>
      </dgm:t>
    </dgm:pt>
    <dgm:pt modelId="{A63FD0AD-5BA4-4E9B-B454-AAA2A610D46A}">
      <dgm:prSet phldrT="[Text]" custT="1"/>
      <dgm:spPr/>
      <dgm:t>
        <a:bodyPr/>
        <a:lstStyle/>
        <a:p>
          <a:r>
            <a:rPr lang="en-US" sz="1600" dirty="0" smtClean="0">
              <a:solidFill>
                <a:schemeClr val="bg1"/>
              </a:solidFill>
            </a:rPr>
            <a:t>Region &amp; community specific need based scheme</a:t>
          </a:r>
          <a:endParaRPr lang="en-IN" sz="1600" dirty="0">
            <a:solidFill>
              <a:schemeClr val="bg1"/>
            </a:solidFill>
          </a:endParaRPr>
        </a:p>
      </dgm:t>
    </dgm:pt>
    <dgm:pt modelId="{BCF6E02B-8BEF-4790-AD7E-2EDC28F6407C}" type="parTrans" cxnId="{289F3D52-034B-4938-84AA-213E9808A261}">
      <dgm:prSet/>
      <dgm:spPr/>
      <dgm:t>
        <a:bodyPr/>
        <a:lstStyle/>
        <a:p>
          <a:endParaRPr lang="en-IN"/>
        </a:p>
      </dgm:t>
    </dgm:pt>
    <dgm:pt modelId="{11855BBB-056F-494D-99F5-2E9E6037791F}" type="sibTrans" cxnId="{289F3D52-034B-4938-84AA-213E9808A261}">
      <dgm:prSet/>
      <dgm:spPr/>
      <dgm:t>
        <a:bodyPr/>
        <a:lstStyle/>
        <a:p>
          <a:endParaRPr lang="en-IN"/>
        </a:p>
      </dgm:t>
    </dgm:pt>
    <dgm:pt modelId="{A91FC171-7935-4D9A-96A5-0A820E6B0ABE}">
      <dgm:prSet phldrT="[Text]" custT="1"/>
      <dgm:spPr/>
      <dgm:t>
        <a:bodyPr/>
        <a:lstStyle/>
        <a:p>
          <a:r>
            <a:rPr lang="en-US" sz="1600" dirty="0" smtClean="0">
              <a:solidFill>
                <a:schemeClr val="bg1"/>
              </a:solidFill>
            </a:rPr>
            <a:t>Involvement of Local government and community </a:t>
          </a:r>
          <a:endParaRPr lang="en-IN" sz="1600" dirty="0">
            <a:solidFill>
              <a:schemeClr val="bg1"/>
            </a:solidFill>
          </a:endParaRPr>
        </a:p>
      </dgm:t>
    </dgm:pt>
    <dgm:pt modelId="{72ED58A2-56CF-42D5-8D02-4697EA4A8BB2}" type="parTrans" cxnId="{1E801EC9-2731-4A5C-BBA0-EA5757247AA5}">
      <dgm:prSet/>
      <dgm:spPr/>
      <dgm:t>
        <a:bodyPr/>
        <a:lstStyle/>
        <a:p>
          <a:endParaRPr lang="en-IN"/>
        </a:p>
      </dgm:t>
    </dgm:pt>
    <dgm:pt modelId="{235D7754-8174-43C6-8946-0D79B8962645}" type="sibTrans" cxnId="{1E801EC9-2731-4A5C-BBA0-EA5757247AA5}">
      <dgm:prSet/>
      <dgm:spPr/>
      <dgm:t>
        <a:bodyPr/>
        <a:lstStyle/>
        <a:p>
          <a:endParaRPr lang="en-IN"/>
        </a:p>
      </dgm:t>
    </dgm:pt>
    <dgm:pt modelId="{87A0B55B-1852-41A5-A3E8-9F0536B8A976}">
      <dgm:prSet custT="1"/>
      <dgm:spPr/>
      <dgm:t>
        <a:bodyPr/>
        <a:lstStyle/>
        <a:p>
          <a:r>
            <a:rPr lang="en-US" sz="2000" dirty="0" smtClean="0">
              <a:solidFill>
                <a:schemeClr val="bg1"/>
              </a:solidFill>
            </a:rPr>
            <a:t>Commercial Promotion of Tribal art and Skills</a:t>
          </a:r>
          <a:endParaRPr lang="en-IN" sz="2000" dirty="0">
            <a:solidFill>
              <a:schemeClr val="bg1"/>
            </a:solidFill>
          </a:endParaRPr>
        </a:p>
      </dgm:t>
    </dgm:pt>
    <dgm:pt modelId="{689F96DF-D23B-4B7E-833E-C6D5DDC0E92F}" type="parTrans" cxnId="{9EE1101F-2E96-48B6-8739-B4BED8FA3F0F}">
      <dgm:prSet/>
      <dgm:spPr/>
      <dgm:t>
        <a:bodyPr/>
        <a:lstStyle/>
        <a:p>
          <a:endParaRPr lang="en-IN"/>
        </a:p>
      </dgm:t>
    </dgm:pt>
    <dgm:pt modelId="{394CA0B8-99C0-4334-8C6C-A635C298AA5E}" type="sibTrans" cxnId="{9EE1101F-2E96-48B6-8739-B4BED8FA3F0F}">
      <dgm:prSet/>
      <dgm:spPr/>
      <dgm:t>
        <a:bodyPr/>
        <a:lstStyle/>
        <a:p>
          <a:endParaRPr lang="en-IN"/>
        </a:p>
      </dgm:t>
    </dgm:pt>
    <dgm:pt modelId="{E9FCE5EE-FE4B-49A5-ADF5-00279A3A2FE3}">
      <dgm:prSet phldrT="[Text]"/>
      <dgm:spPr/>
      <dgm:t>
        <a:bodyPr/>
        <a:lstStyle/>
        <a:p>
          <a:r>
            <a:rPr lang="en-US" dirty="0" smtClean="0">
              <a:solidFill>
                <a:schemeClr val="bg1"/>
              </a:solidFill>
            </a:rPr>
            <a:t>Enterprise</a:t>
          </a:r>
          <a:endParaRPr lang="en-IN" dirty="0">
            <a:solidFill>
              <a:schemeClr val="bg1"/>
            </a:solidFill>
          </a:endParaRPr>
        </a:p>
      </dgm:t>
    </dgm:pt>
    <dgm:pt modelId="{7604FB4E-C200-4694-94E3-9F6A9CE59454}" type="parTrans" cxnId="{B4B59704-8D75-4ED1-B8D6-089D877C75DE}">
      <dgm:prSet/>
      <dgm:spPr/>
      <dgm:t>
        <a:bodyPr/>
        <a:lstStyle/>
        <a:p>
          <a:endParaRPr lang="en-IN"/>
        </a:p>
      </dgm:t>
    </dgm:pt>
    <dgm:pt modelId="{20CF61CD-CB50-470B-830D-248DF1694B9F}" type="sibTrans" cxnId="{B4B59704-8D75-4ED1-B8D6-089D877C75DE}">
      <dgm:prSet/>
      <dgm:spPr/>
      <dgm:t>
        <a:bodyPr/>
        <a:lstStyle/>
        <a:p>
          <a:endParaRPr lang="en-IN"/>
        </a:p>
      </dgm:t>
    </dgm:pt>
    <dgm:pt modelId="{F348385E-310A-4F45-A544-B98312F8A395}">
      <dgm:prSet phldrT="[Text]"/>
      <dgm:spPr/>
      <dgm:t>
        <a:bodyPr/>
        <a:lstStyle/>
        <a:p>
          <a:r>
            <a:rPr lang="en-US" dirty="0" smtClean="0">
              <a:solidFill>
                <a:schemeClr val="bg1"/>
              </a:solidFill>
            </a:rPr>
            <a:t>Marketing</a:t>
          </a:r>
          <a:endParaRPr lang="en-IN" dirty="0">
            <a:solidFill>
              <a:schemeClr val="bg1"/>
            </a:solidFill>
          </a:endParaRPr>
        </a:p>
      </dgm:t>
    </dgm:pt>
    <dgm:pt modelId="{D0149F93-A6DD-4653-8FF4-F3B274C3EF4D}" type="parTrans" cxnId="{6F346AA8-5A2A-48CB-8184-A8106DE34D59}">
      <dgm:prSet/>
      <dgm:spPr/>
      <dgm:t>
        <a:bodyPr/>
        <a:lstStyle/>
        <a:p>
          <a:endParaRPr lang="en-IN"/>
        </a:p>
      </dgm:t>
    </dgm:pt>
    <dgm:pt modelId="{FC49F109-1CC9-4FC4-9F18-F0F58FF9643C}" type="sibTrans" cxnId="{6F346AA8-5A2A-48CB-8184-A8106DE34D59}">
      <dgm:prSet/>
      <dgm:spPr/>
      <dgm:t>
        <a:bodyPr/>
        <a:lstStyle/>
        <a:p>
          <a:endParaRPr lang="en-IN"/>
        </a:p>
      </dgm:t>
    </dgm:pt>
    <dgm:pt modelId="{49068B11-9D8D-49D7-BEBD-89E2603D6F54}">
      <dgm:prSet phldrT="[Text]"/>
      <dgm:spPr/>
      <dgm:t>
        <a:bodyPr/>
        <a:lstStyle/>
        <a:p>
          <a:r>
            <a:rPr lang="en-US" dirty="0" smtClean="0">
              <a:solidFill>
                <a:schemeClr val="bg1"/>
              </a:solidFill>
            </a:rPr>
            <a:t>Profit generation and distribution</a:t>
          </a:r>
          <a:endParaRPr lang="en-IN" dirty="0">
            <a:solidFill>
              <a:schemeClr val="bg1"/>
            </a:solidFill>
          </a:endParaRPr>
        </a:p>
      </dgm:t>
    </dgm:pt>
    <dgm:pt modelId="{D2C58783-C9C7-4A75-B2F1-1FB7FB039D90}" type="parTrans" cxnId="{3FF3570E-A670-47EC-859C-D86BC795F155}">
      <dgm:prSet/>
      <dgm:spPr/>
      <dgm:t>
        <a:bodyPr/>
        <a:lstStyle/>
        <a:p>
          <a:endParaRPr lang="en-IN"/>
        </a:p>
      </dgm:t>
    </dgm:pt>
    <dgm:pt modelId="{32A9B215-0EA9-433D-BECA-DA8758AB9904}" type="sibTrans" cxnId="{3FF3570E-A670-47EC-859C-D86BC795F155}">
      <dgm:prSet/>
      <dgm:spPr/>
      <dgm:t>
        <a:bodyPr/>
        <a:lstStyle/>
        <a:p>
          <a:endParaRPr lang="en-IN"/>
        </a:p>
      </dgm:t>
    </dgm:pt>
    <dgm:pt modelId="{D7B33EC8-6BB9-47BC-9E29-C8FEDD564D67}">
      <dgm:prSet custT="1"/>
      <dgm:spPr/>
      <dgm:t>
        <a:bodyPr/>
        <a:lstStyle/>
        <a:p>
          <a:r>
            <a:rPr lang="en-US" sz="2000" dirty="0" smtClean="0">
              <a:solidFill>
                <a:schemeClr val="bg1"/>
              </a:solidFill>
            </a:rPr>
            <a:t>Time bound Implementation</a:t>
          </a:r>
          <a:endParaRPr lang="en-IN" sz="2000" dirty="0">
            <a:solidFill>
              <a:schemeClr val="bg1"/>
            </a:solidFill>
          </a:endParaRPr>
        </a:p>
      </dgm:t>
    </dgm:pt>
    <dgm:pt modelId="{CE2BC314-4538-4547-9C60-8EFFE60E4F0C}" type="parTrans" cxnId="{2D1490EA-0366-461D-B8ED-5D7741F02F14}">
      <dgm:prSet/>
      <dgm:spPr/>
      <dgm:t>
        <a:bodyPr/>
        <a:lstStyle/>
        <a:p>
          <a:endParaRPr lang="en-IN"/>
        </a:p>
      </dgm:t>
    </dgm:pt>
    <dgm:pt modelId="{9F9DA396-E5E5-46AE-A023-58D3F36ADC0F}" type="sibTrans" cxnId="{2D1490EA-0366-461D-B8ED-5D7741F02F14}">
      <dgm:prSet/>
      <dgm:spPr/>
      <dgm:t>
        <a:bodyPr/>
        <a:lstStyle/>
        <a:p>
          <a:endParaRPr lang="en-IN"/>
        </a:p>
      </dgm:t>
    </dgm:pt>
    <dgm:pt modelId="{3E334001-2EF1-4709-B199-8FE466AAF738}">
      <dgm:prSet/>
      <dgm:spPr/>
      <dgm:t>
        <a:bodyPr/>
        <a:lstStyle/>
        <a:p>
          <a:r>
            <a:rPr lang="en-US" dirty="0" smtClean="0">
              <a:solidFill>
                <a:schemeClr val="bg1"/>
              </a:solidFill>
            </a:rPr>
            <a:t>Rehabilitation Policy and other policies</a:t>
          </a:r>
          <a:endParaRPr lang="en-IN" dirty="0">
            <a:solidFill>
              <a:schemeClr val="bg1"/>
            </a:solidFill>
          </a:endParaRPr>
        </a:p>
      </dgm:t>
    </dgm:pt>
    <dgm:pt modelId="{14D88AEE-7B06-49ED-A7FB-F43798701DF8}" type="parTrans" cxnId="{CEEC0141-ACC9-4732-A84A-8BB5AAF0C639}">
      <dgm:prSet/>
      <dgm:spPr/>
      <dgm:t>
        <a:bodyPr/>
        <a:lstStyle/>
        <a:p>
          <a:endParaRPr lang="en-IN"/>
        </a:p>
      </dgm:t>
    </dgm:pt>
    <dgm:pt modelId="{A92E97B5-EA74-433E-ADC8-C0A4FBA68998}" type="sibTrans" cxnId="{CEEC0141-ACC9-4732-A84A-8BB5AAF0C639}">
      <dgm:prSet/>
      <dgm:spPr/>
      <dgm:t>
        <a:bodyPr/>
        <a:lstStyle/>
        <a:p>
          <a:endParaRPr lang="en-IN"/>
        </a:p>
      </dgm:t>
    </dgm:pt>
    <dgm:pt modelId="{6266BCCB-DF5B-4266-AFD1-57C8CAFD620A}">
      <dgm:prSet custT="1"/>
      <dgm:spPr/>
      <dgm:t>
        <a:bodyPr/>
        <a:lstStyle/>
        <a:p>
          <a:r>
            <a:rPr lang="en-US" sz="2000" dirty="0" smtClean="0">
              <a:solidFill>
                <a:schemeClr val="bg1"/>
              </a:solidFill>
            </a:rPr>
            <a:t>National Tribal Finance Commission </a:t>
          </a:r>
          <a:endParaRPr lang="en-IN" sz="2000" dirty="0">
            <a:solidFill>
              <a:schemeClr val="bg1"/>
            </a:solidFill>
          </a:endParaRPr>
        </a:p>
      </dgm:t>
    </dgm:pt>
    <dgm:pt modelId="{8F21888C-700E-4EA8-BB43-952A30438FD3}" type="parTrans" cxnId="{913B7A9B-0796-4411-93C6-87C7EDCDBFE0}">
      <dgm:prSet/>
      <dgm:spPr/>
      <dgm:t>
        <a:bodyPr/>
        <a:lstStyle/>
        <a:p>
          <a:endParaRPr lang="en-IN"/>
        </a:p>
      </dgm:t>
    </dgm:pt>
    <dgm:pt modelId="{906FE31D-7AED-400C-8729-35DF299FD43B}" type="sibTrans" cxnId="{913B7A9B-0796-4411-93C6-87C7EDCDBFE0}">
      <dgm:prSet/>
      <dgm:spPr/>
      <dgm:t>
        <a:bodyPr/>
        <a:lstStyle/>
        <a:p>
          <a:endParaRPr lang="en-IN"/>
        </a:p>
      </dgm:t>
    </dgm:pt>
    <dgm:pt modelId="{B0CBFCBA-0ABC-43F5-AF50-E93258D1098F}">
      <dgm:prSet custT="1"/>
      <dgm:spPr/>
      <dgm:t>
        <a:bodyPr/>
        <a:lstStyle/>
        <a:p>
          <a:pPr algn="l"/>
          <a:r>
            <a:rPr lang="en-US" sz="1800" dirty="0" smtClean="0">
              <a:solidFill>
                <a:schemeClr val="bg1"/>
              </a:solidFill>
            </a:rPr>
            <a:t>Allocation on the basis of backwardness Index</a:t>
          </a:r>
          <a:endParaRPr lang="en-IN" sz="1800" dirty="0">
            <a:solidFill>
              <a:schemeClr val="bg1"/>
            </a:solidFill>
          </a:endParaRPr>
        </a:p>
      </dgm:t>
    </dgm:pt>
    <dgm:pt modelId="{138909FA-ED84-4239-9758-A0A671D53C6A}" type="parTrans" cxnId="{DD562304-83AE-420E-BA7E-A2ED91F4AAC3}">
      <dgm:prSet/>
      <dgm:spPr/>
      <dgm:t>
        <a:bodyPr/>
        <a:lstStyle/>
        <a:p>
          <a:endParaRPr lang="en-IN"/>
        </a:p>
      </dgm:t>
    </dgm:pt>
    <dgm:pt modelId="{CBA454D1-E6EE-4722-A192-2F95921E13E1}" type="sibTrans" cxnId="{DD562304-83AE-420E-BA7E-A2ED91F4AAC3}">
      <dgm:prSet/>
      <dgm:spPr/>
      <dgm:t>
        <a:bodyPr/>
        <a:lstStyle/>
        <a:p>
          <a:endParaRPr lang="en-IN"/>
        </a:p>
      </dgm:t>
    </dgm:pt>
    <dgm:pt modelId="{0C281220-606F-4D57-889C-AA8FB49ACC9C}" type="pres">
      <dgm:prSet presAssocID="{661C7650-3E72-4CAF-942E-A38252E2590D}" presName="Name0" presStyleCnt="0">
        <dgm:presLayoutVars>
          <dgm:dir/>
          <dgm:animLvl val="lvl"/>
          <dgm:resizeHandles/>
        </dgm:presLayoutVars>
      </dgm:prSet>
      <dgm:spPr/>
      <dgm:t>
        <a:bodyPr/>
        <a:lstStyle/>
        <a:p>
          <a:endParaRPr lang="en-IN"/>
        </a:p>
      </dgm:t>
    </dgm:pt>
    <dgm:pt modelId="{E832F710-1363-42AF-9FA2-E4420B03B124}" type="pres">
      <dgm:prSet presAssocID="{12D8C2D5-C0C8-4968-B9DA-825BD864A5CA}" presName="linNode" presStyleCnt="0"/>
      <dgm:spPr/>
    </dgm:pt>
    <dgm:pt modelId="{51D47582-4AA3-4F1D-A2DC-0A905713F6FC}" type="pres">
      <dgm:prSet presAssocID="{12D8C2D5-C0C8-4968-B9DA-825BD864A5CA}" presName="parentShp" presStyleLbl="node1" presStyleIdx="0" presStyleCnt="5">
        <dgm:presLayoutVars>
          <dgm:bulletEnabled val="1"/>
        </dgm:presLayoutVars>
      </dgm:prSet>
      <dgm:spPr/>
      <dgm:t>
        <a:bodyPr/>
        <a:lstStyle/>
        <a:p>
          <a:endParaRPr lang="en-IN"/>
        </a:p>
      </dgm:t>
    </dgm:pt>
    <dgm:pt modelId="{679D2B33-F403-4A69-A645-0C3C5E0ABD59}" type="pres">
      <dgm:prSet presAssocID="{12D8C2D5-C0C8-4968-B9DA-825BD864A5CA}" presName="childShp" presStyleLbl="bgAccFollowNode1" presStyleIdx="0" presStyleCnt="5">
        <dgm:presLayoutVars>
          <dgm:bulletEnabled val="1"/>
        </dgm:presLayoutVars>
      </dgm:prSet>
      <dgm:spPr/>
      <dgm:t>
        <a:bodyPr/>
        <a:lstStyle/>
        <a:p>
          <a:endParaRPr lang="en-IN"/>
        </a:p>
      </dgm:t>
    </dgm:pt>
    <dgm:pt modelId="{59F4DD72-4B4A-48FE-9B0D-B335B1A09AEA}" type="pres">
      <dgm:prSet presAssocID="{F438E328-B7DA-44AF-AFBC-0BEE648986B2}" presName="spacing" presStyleCnt="0"/>
      <dgm:spPr/>
    </dgm:pt>
    <dgm:pt modelId="{F96E65D6-AF7A-485D-A00F-8B67DCD242A1}" type="pres">
      <dgm:prSet presAssocID="{A8338E67-4E37-468F-A991-D7C48D946FA3}" presName="linNode" presStyleCnt="0"/>
      <dgm:spPr/>
    </dgm:pt>
    <dgm:pt modelId="{D057C220-3A2E-4657-BB3F-0F1C26D7B26D}" type="pres">
      <dgm:prSet presAssocID="{A8338E67-4E37-468F-A991-D7C48D946FA3}" presName="parentShp" presStyleLbl="node1" presStyleIdx="1" presStyleCnt="5">
        <dgm:presLayoutVars>
          <dgm:bulletEnabled val="1"/>
        </dgm:presLayoutVars>
      </dgm:prSet>
      <dgm:spPr/>
      <dgm:t>
        <a:bodyPr/>
        <a:lstStyle/>
        <a:p>
          <a:endParaRPr lang="en-IN"/>
        </a:p>
      </dgm:t>
    </dgm:pt>
    <dgm:pt modelId="{A3E155D1-795B-47DD-AD3D-ADE7EF046399}" type="pres">
      <dgm:prSet presAssocID="{A8338E67-4E37-468F-A991-D7C48D946FA3}" presName="childShp" presStyleLbl="bgAccFollowNode1" presStyleIdx="1" presStyleCnt="5" custScaleY="146714">
        <dgm:presLayoutVars>
          <dgm:bulletEnabled val="1"/>
        </dgm:presLayoutVars>
      </dgm:prSet>
      <dgm:spPr/>
      <dgm:t>
        <a:bodyPr/>
        <a:lstStyle/>
        <a:p>
          <a:endParaRPr lang="en-IN"/>
        </a:p>
      </dgm:t>
    </dgm:pt>
    <dgm:pt modelId="{DF087789-0D55-48AC-B44B-63904B967762}" type="pres">
      <dgm:prSet presAssocID="{B984B47F-E061-4E35-A5A3-945CA10FEA7C}" presName="spacing" presStyleCnt="0"/>
      <dgm:spPr/>
    </dgm:pt>
    <dgm:pt modelId="{95C0B46E-CA27-44F6-8CC4-29A44329C826}" type="pres">
      <dgm:prSet presAssocID="{6266BCCB-DF5B-4266-AFD1-57C8CAFD620A}" presName="linNode" presStyleCnt="0"/>
      <dgm:spPr/>
    </dgm:pt>
    <dgm:pt modelId="{86AC1F9E-19AC-4139-A230-FC9CAD35DFFE}" type="pres">
      <dgm:prSet presAssocID="{6266BCCB-DF5B-4266-AFD1-57C8CAFD620A}" presName="parentShp" presStyleLbl="node1" presStyleIdx="2" presStyleCnt="5">
        <dgm:presLayoutVars>
          <dgm:bulletEnabled val="1"/>
        </dgm:presLayoutVars>
      </dgm:prSet>
      <dgm:spPr/>
      <dgm:t>
        <a:bodyPr/>
        <a:lstStyle/>
        <a:p>
          <a:endParaRPr lang="en-IN"/>
        </a:p>
      </dgm:t>
    </dgm:pt>
    <dgm:pt modelId="{5DD8FC2A-498B-496E-9EE7-810A2C1F274E}" type="pres">
      <dgm:prSet presAssocID="{6266BCCB-DF5B-4266-AFD1-57C8CAFD620A}" presName="childShp" presStyleLbl="bgAccFollowNode1" presStyleIdx="2" presStyleCnt="5">
        <dgm:presLayoutVars>
          <dgm:bulletEnabled val="1"/>
        </dgm:presLayoutVars>
      </dgm:prSet>
      <dgm:spPr/>
      <dgm:t>
        <a:bodyPr/>
        <a:lstStyle/>
        <a:p>
          <a:endParaRPr lang="en-IN"/>
        </a:p>
      </dgm:t>
    </dgm:pt>
    <dgm:pt modelId="{5CCCFA6C-8AD3-478C-9EED-3326F204AE53}" type="pres">
      <dgm:prSet presAssocID="{906FE31D-7AED-400C-8729-35DF299FD43B}" presName="spacing" presStyleCnt="0"/>
      <dgm:spPr/>
    </dgm:pt>
    <dgm:pt modelId="{17CC1D82-3735-4490-B1EA-9B6F81CE9747}" type="pres">
      <dgm:prSet presAssocID="{87A0B55B-1852-41A5-A3E8-9F0536B8A976}" presName="linNode" presStyleCnt="0"/>
      <dgm:spPr/>
    </dgm:pt>
    <dgm:pt modelId="{3B7D8F21-1F70-4BFF-B5A1-0C02AE4FC624}" type="pres">
      <dgm:prSet presAssocID="{87A0B55B-1852-41A5-A3E8-9F0536B8A976}" presName="parentShp" presStyleLbl="node1" presStyleIdx="3" presStyleCnt="5">
        <dgm:presLayoutVars>
          <dgm:bulletEnabled val="1"/>
        </dgm:presLayoutVars>
      </dgm:prSet>
      <dgm:spPr/>
      <dgm:t>
        <a:bodyPr/>
        <a:lstStyle/>
        <a:p>
          <a:endParaRPr lang="en-IN"/>
        </a:p>
      </dgm:t>
    </dgm:pt>
    <dgm:pt modelId="{E1096ED0-F74E-4243-881D-9CBD83BDA588}" type="pres">
      <dgm:prSet presAssocID="{87A0B55B-1852-41A5-A3E8-9F0536B8A976}" presName="childShp" presStyleLbl="bgAccFollowNode1" presStyleIdx="3" presStyleCnt="5" custScaleY="126674">
        <dgm:presLayoutVars>
          <dgm:bulletEnabled val="1"/>
        </dgm:presLayoutVars>
      </dgm:prSet>
      <dgm:spPr/>
      <dgm:t>
        <a:bodyPr/>
        <a:lstStyle/>
        <a:p>
          <a:endParaRPr lang="en-IN"/>
        </a:p>
      </dgm:t>
    </dgm:pt>
    <dgm:pt modelId="{432311FC-0812-4A7F-9697-42118E725B65}" type="pres">
      <dgm:prSet presAssocID="{394CA0B8-99C0-4334-8C6C-A635C298AA5E}" presName="spacing" presStyleCnt="0"/>
      <dgm:spPr/>
    </dgm:pt>
    <dgm:pt modelId="{26A3AEBE-80CD-45C2-88A6-87AF26341221}" type="pres">
      <dgm:prSet presAssocID="{D7B33EC8-6BB9-47BC-9E29-C8FEDD564D67}" presName="linNode" presStyleCnt="0"/>
      <dgm:spPr/>
    </dgm:pt>
    <dgm:pt modelId="{EA56E238-4295-4F19-99D6-18B4C9919DD5}" type="pres">
      <dgm:prSet presAssocID="{D7B33EC8-6BB9-47BC-9E29-C8FEDD564D67}" presName="parentShp" presStyleLbl="node1" presStyleIdx="4" presStyleCnt="5">
        <dgm:presLayoutVars>
          <dgm:bulletEnabled val="1"/>
        </dgm:presLayoutVars>
      </dgm:prSet>
      <dgm:spPr/>
      <dgm:t>
        <a:bodyPr/>
        <a:lstStyle/>
        <a:p>
          <a:endParaRPr lang="en-IN"/>
        </a:p>
      </dgm:t>
    </dgm:pt>
    <dgm:pt modelId="{ED644326-6579-4514-8F8B-A0CB028D5B4E}" type="pres">
      <dgm:prSet presAssocID="{D7B33EC8-6BB9-47BC-9E29-C8FEDD564D67}" presName="childShp" presStyleLbl="bgAccFollowNode1" presStyleIdx="4" presStyleCnt="5">
        <dgm:presLayoutVars>
          <dgm:bulletEnabled val="1"/>
        </dgm:presLayoutVars>
      </dgm:prSet>
      <dgm:spPr/>
      <dgm:t>
        <a:bodyPr/>
        <a:lstStyle/>
        <a:p>
          <a:endParaRPr lang="en-IN"/>
        </a:p>
      </dgm:t>
    </dgm:pt>
  </dgm:ptLst>
  <dgm:cxnLst>
    <dgm:cxn modelId="{913B7A9B-0796-4411-93C6-87C7EDCDBFE0}" srcId="{661C7650-3E72-4CAF-942E-A38252E2590D}" destId="{6266BCCB-DF5B-4266-AFD1-57C8CAFD620A}" srcOrd="2" destOrd="0" parTransId="{8F21888C-700E-4EA8-BB43-952A30438FD3}" sibTransId="{906FE31D-7AED-400C-8729-35DF299FD43B}"/>
    <dgm:cxn modelId="{64205574-7FE4-4936-841F-EB7A0F3A3ABF}" type="presOf" srcId="{49068B11-9D8D-49D7-BEBD-89E2603D6F54}" destId="{E1096ED0-F74E-4243-881D-9CBD83BDA588}" srcOrd="0" destOrd="2" presId="urn:microsoft.com/office/officeart/2005/8/layout/vList6"/>
    <dgm:cxn modelId="{2D1490EA-0366-461D-B8ED-5D7741F02F14}" srcId="{661C7650-3E72-4CAF-942E-A38252E2590D}" destId="{D7B33EC8-6BB9-47BC-9E29-C8FEDD564D67}" srcOrd="4" destOrd="0" parTransId="{CE2BC314-4538-4547-9C60-8EFFE60E4F0C}" sibTransId="{9F9DA396-E5E5-46AE-A023-58D3F36ADC0F}"/>
    <dgm:cxn modelId="{EAC9D8C5-9326-4179-8082-D8605F9F57F0}" type="presOf" srcId="{A63FD0AD-5BA4-4E9B-B454-AAA2A610D46A}" destId="{A3E155D1-795B-47DD-AD3D-ADE7EF046399}" srcOrd="0" destOrd="0" presId="urn:microsoft.com/office/officeart/2005/8/layout/vList6"/>
    <dgm:cxn modelId="{DD562304-83AE-420E-BA7E-A2ED91F4AAC3}" srcId="{6266BCCB-DF5B-4266-AFD1-57C8CAFD620A}" destId="{B0CBFCBA-0ABC-43F5-AF50-E93258D1098F}" srcOrd="0" destOrd="0" parTransId="{138909FA-ED84-4239-9758-A0A671D53C6A}" sibTransId="{CBA454D1-E6EE-4722-A192-2F95921E13E1}"/>
    <dgm:cxn modelId="{9EE1101F-2E96-48B6-8739-B4BED8FA3F0F}" srcId="{661C7650-3E72-4CAF-942E-A38252E2590D}" destId="{87A0B55B-1852-41A5-A3E8-9F0536B8A976}" srcOrd="3" destOrd="0" parTransId="{689F96DF-D23B-4B7E-833E-C6D5DDC0E92F}" sibTransId="{394CA0B8-99C0-4334-8C6C-A635C298AA5E}"/>
    <dgm:cxn modelId="{5C6C42AE-4DBD-4394-A8EB-2D875EB368BD}" type="presOf" srcId="{A91FC171-7935-4D9A-96A5-0A820E6B0ABE}" destId="{A3E155D1-795B-47DD-AD3D-ADE7EF046399}" srcOrd="0" destOrd="1" presId="urn:microsoft.com/office/officeart/2005/8/layout/vList6"/>
    <dgm:cxn modelId="{2CF3086D-7BB9-48DE-858C-1491829064F4}" srcId="{661C7650-3E72-4CAF-942E-A38252E2590D}" destId="{12D8C2D5-C0C8-4968-B9DA-825BD864A5CA}" srcOrd="0" destOrd="0" parTransId="{BEC4BD45-47F3-41E9-83BA-5297F2C16011}" sibTransId="{F438E328-B7DA-44AF-AFBC-0BEE648986B2}"/>
    <dgm:cxn modelId="{B4B59704-8D75-4ED1-B8D6-089D877C75DE}" srcId="{87A0B55B-1852-41A5-A3E8-9F0536B8A976}" destId="{E9FCE5EE-FE4B-49A5-ADF5-00279A3A2FE3}" srcOrd="0" destOrd="0" parTransId="{7604FB4E-C200-4694-94E3-9F6A9CE59454}" sibTransId="{20CF61CD-CB50-470B-830D-248DF1694B9F}"/>
    <dgm:cxn modelId="{6F346AA8-5A2A-48CB-8184-A8106DE34D59}" srcId="{87A0B55B-1852-41A5-A3E8-9F0536B8A976}" destId="{F348385E-310A-4F45-A544-B98312F8A395}" srcOrd="1" destOrd="0" parTransId="{D0149F93-A6DD-4653-8FF4-F3B274C3EF4D}" sibTransId="{FC49F109-1CC9-4FC4-9F18-F0F58FF9643C}"/>
    <dgm:cxn modelId="{1E801EC9-2731-4A5C-BBA0-EA5757247AA5}" srcId="{A8338E67-4E37-468F-A991-D7C48D946FA3}" destId="{A91FC171-7935-4D9A-96A5-0A820E6B0ABE}" srcOrd="1" destOrd="0" parTransId="{72ED58A2-56CF-42D5-8D02-4697EA4A8BB2}" sibTransId="{235D7754-8174-43C6-8946-0D79B8962645}"/>
    <dgm:cxn modelId="{0D4C1ACC-2191-412F-8BE1-9CDF2DE05FC8}" type="presOf" srcId="{6266BCCB-DF5B-4266-AFD1-57C8CAFD620A}" destId="{86AC1F9E-19AC-4139-A230-FC9CAD35DFFE}" srcOrd="0" destOrd="0" presId="urn:microsoft.com/office/officeart/2005/8/layout/vList6"/>
    <dgm:cxn modelId="{EF89D049-F397-4192-94C1-3991A5025DDF}" srcId="{661C7650-3E72-4CAF-942E-A38252E2590D}" destId="{A8338E67-4E37-468F-A991-D7C48D946FA3}" srcOrd="1" destOrd="0" parTransId="{3BCF4A07-48F1-44E4-9394-BB7977B95E7A}" sibTransId="{B984B47F-E061-4E35-A5A3-945CA10FEA7C}"/>
    <dgm:cxn modelId="{AEEDED77-F6FF-4527-AD63-AF42972008A7}" type="presOf" srcId="{12D8C2D5-C0C8-4968-B9DA-825BD864A5CA}" destId="{51D47582-4AA3-4F1D-A2DC-0A905713F6FC}" srcOrd="0" destOrd="0" presId="urn:microsoft.com/office/officeart/2005/8/layout/vList6"/>
    <dgm:cxn modelId="{230EE8F3-B057-46BA-965E-91A76375572B}" type="presOf" srcId="{38456F14-4286-4290-A38F-57E27FA0C291}" destId="{679D2B33-F403-4A69-A645-0C3C5E0ABD59}" srcOrd="0" destOrd="1" presId="urn:microsoft.com/office/officeart/2005/8/layout/vList6"/>
    <dgm:cxn modelId="{1FCCC760-FB66-40EB-9EFC-E90F54DB0356}" srcId="{12D8C2D5-C0C8-4968-B9DA-825BD864A5CA}" destId="{38456F14-4286-4290-A38F-57E27FA0C291}" srcOrd="1" destOrd="0" parTransId="{842BE45E-2BD4-4196-A41F-390E77E6F276}" sibTransId="{38F8A84A-CB66-4DCC-B1C3-362A2609D167}"/>
    <dgm:cxn modelId="{8D99AB61-3B4A-46A8-B779-F44DB33B36FC}" type="presOf" srcId="{3E334001-2EF1-4709-B199-8FE466AAF738}" destId="{ED644326-6579-4514-8F8B-A0CB028D5B4E}" srcOrd="0" destOrd="0" presId="urn:microsoft.com/office/officeart/2005/8/layout/vList6"/>
    <dgm:cxn modelId="{2FA8672E-905F-4DCA-815D-60C2AC7E4762}" type="presOf" srcId="{F348385E-310A-4F45-A544-B98312F8A395}" destId="{E1096ED0-F74E-4243-881D-9CBD83BDA588}" srcOrd="0" destOrd="1" presId="urn:microsoft.com/office/officeart/2005/8/layout/vList6"/>
    <dgm:cxn modelId="{1D5965A1-8786-40A4-B0D9-22E055C45833}" type="presOf" srcId="{D7B33EC8-6BB9-47BC-9E29-C8FEDD564D67}" destId="{EA56E238-4295-4F19-99D6-18B4C9919DD5}" srcOrd="0" destOrd="0" presId="urn:microsoft.com/office/officeart/2005/8/layout/vList6"/>
    <dgm:cxn modelId="{A3FBFBF1-E33A-457E-AD8A-287D92E98541}" srcId="{12D8C2D5-C0C8-4968-B9DA-825BD864A5CA}" destId="{5E417F44-2803-493A-A8A9-52E1483FB704}" srcOrd="0" destOrd="0" parTransId="{3A763B03-CB0F-490A-AC66-4226A6D85749}" sibTransId="{D67383DE-FC6E-4585-95BE-F77FD0BD7A05}"/>
    <dgm:cxn modelId="{3FF3570E-A670-47EC-859C-D86BC795F155}" srcId="{87A0B55B-1852-41A5-A3E8-9F0536B8A976}" destId="{49068B11-9D8D-49D7-BEBD-89E2603D6F54}" srcOrd="2" destOrd="0" parTransId="{D2C58783-C9C7-4A75-B2F1-1FB7FB039D90}" sibTransId="{32A9B215-0EA9-433D-BECA-DA8758AB9904}"/>
    <dgm:cxn modelId="{C53C784A-850B-48C1-B3AA-740270229B5A}" type="presOf" srcId="{A8338E67-4E37-468F-A991-D7C48D946FA3}" destId="{D057C220-3A2E-4657-BB3F-0F1C26D7B26D}" srcOrd="0" destOrd="0" presId="urn:microsoft.com/office/officeart/2005/8/layout/vList6"/>
    <dgm:cxn modelId="{CEEC0141-ACC9-4732-A84A-8BB5AAF0C639}" srcId="{D7B33EC8-6BB9-47BC-9E29-C8FEDD564D67}" destId="{3E334001-2EF1-4709-B199-8FE466AAF738}" srcOrd="0" destOrd="0" parTransId="{14D88AEE-7B06-49ED-A7FB-F43798701DF8}" sibTransId="{A92E97B5-EA74-433E-ADC8-C0A4FBA68998}"/>
    <dgm:cxn modelId="{3402E1ED-3377-473E-B67F-234D79F263AB}" type="presOf" srcId="{661C7650-3E72-4CAF-942E-A38252E2590D}" destId="{0C281220-606F-4D57-889C-AA8FB49ACC9C}" srcOrd="0" destOrd="0" presId="urn:microsoft.com/office/officeart/2005/8/layout/vList6"/>
    <dgm:cxn modelId="{289F3D52-034B-4938-84AA-213E9808A261}" srcId="{A8338E67-4E37-468F-A991-D7C48D946FA3}" destId="{A63FD0AD-5BA4-4E9B-B454-AAA2A610D46A}" srcOrd="0" destOrd="0" parTransId="{BCF6E02B-8BEF-4790-AD7E-2EDC28F6407C}" sibTransId="{11855BBB-056F-494D-99F5-2E9E6037791F}"/>
    <dgm:cxn modelId="{580A5E36-7184-497C-A595-014ABEFF641D}" type="presOf" srcId="{87A0B55B-1852-41A5-A3E8-9F0536B8A976}" destId="{3B7D8F21-1F70-4BFF-B5A1-0C02AE4FC624}" srcOrd="0" destOrd="0" presId="urn:microsoft.com/office/officeart/2005/8/layout/vList6"/>
    <dgm:cxn modelId="{DCC46FA9-B85F-49C0-9AB3-D72F2D2CCAF8}" type="presOf" srcId="{E9FCE5EE-FE4B-49A5-ADF5-00279A3A2FE3}" destId="{E1096ED0-F74E-4243-881D-9CBD83BDA588}" srcOrd="0" destOrd="0" presId="urn:microsoft.com/office/officeart/2005/8/layout/vList6"/>
    <dgm:cxn modelId="{161A3E96-2ED0-4094-BAAC-BDF0DA94BC24}" type="presOf" srcId="{B0CBFCBA-0ABC-43F5-AF50-E93258D1098F}" destId="{5DD8FC2A-498B-496E-9EE7-810A2C1F274E}" srcOrd="0" destOrd="0" presId="urn:microsoft.com/office/officeart/2005/8/layout/vList6"/>
    <dgm:cxn modelId="{6CAD9D2B-2679-4045-B9CF-8A1499400451}" type="presOf" srcId="{5E417F44-2803-493A-A8A9-52E1483FB704}" destId="{679D2B33-F403-4A69-A645-0C3C5E0ABD59}" srcOrd="0" destOrd="0" presId="urn:microsoft.com/office/officeart/2005/8/layout/vList6"/>
    <dgm:cxn modelId="{D07A4395-164C-46D8-AC6A-B381C9AFEEB9}" type="presParOf" srcId="{0C281220-606F-4D57-889C-AA8FB49ACC9C}" destId="{E832F710-1363-42AF-9FA2-E4420B03B124}" srcOrd="0" destOrd="0" presId="urn:microsoft.com/office/officeart/2005/8/layout/vList6"/>
    <dgm:cxn modelId="{5D5320BD-3EAE-44D5-933C-AC91121E9803}" type="presParOf" srcId="{E832F710-1363-42AF-9FA2-E4420B03B124}" destId="{51D47582-4AA3-4F1D-A2DC-0A905713F6FC}" srcOrd="0" destOrd="0" presId="urn:microsoft.com/office/officeart/2005/8/layout/vList6"/>
    <dgm:cxn modelId="{838E94C5-E3E9-478F-8B2B-B227CC2F8096}" type="presParOf" srcId="{E832F710-1363-42AF-9FA2-E4420B03B124}" destId="{679D2B33-F403-4A69-A645-0C3C5E0ABD59}" srcOrd="1" destOrd="0" presId="urn:microsoft.com/office/officeart/2005/8/layout/vList6"/>
    <dgm:cxn modelId="{FEE469D6-9A2B-4C6C-852B-4AAB25385D7A}" type="presParOf" srcId="{0C281220-606F-4D57-889C-AA8FB49ACC9C}" destId="{59F4DD72-4B4A-48FE-9B0D-B335B1A09AEA}" srcOrd="1" destOrd="0" presId="urn:microsoft.com/office/officeart/2005/8/layout/vList6"/>
    <dgm:cxn modelId="{0B0E560C-A2F2-49A7-A9BB-E39CD6E2C1C4}" type="presParOf" srcId="{0C281220-606F-4D57-889C-AA8FB49ACC9C}" destId="{F96E65D6-AF7A-485D-A00F-8B67DCD242A1}" srcOrd="2" destOrd="0" presId="urn:microsoft.com/office/officeart/2005/8/layout/vList6"/>
    <dgm:cxn modelId="{BC5B94D6-067A-4A26-A562-1F21E662A7EE}" type="presParOf" srcId="{F96E65D6-AF7A-485D-A00F-8B67DCD242A1}" destId="{D057C220-3A2E-4657-BB3F-0F1C26D7B26D}" srcOrd="0" destOrd="0" presId="urn:microsoft.com/office/officeart/2005/8/layout/vList6"/>
    <dgm:cxn modelId="{7E4BA44A-4F09-49C5-99C5-A01AB9452144}" type="presParOf" srcId="{F96E65D6-AF7A-485D-A00F-8B67DCD242A1}" destId="{A3E155D1-795B-47DD-AD3D-ADE7EF046399}" srcOrd="1" destOrd="0" presId="urn:microsoft.com/office/officeart/2005/8/layout/vList6"/>
    <dgm:cxn modelId="{C644D4D9-BC79-4F8D-B458-949796FA0606}" type="presParOf" srcId="{0C281220-606F-4D57-889C-AA8FB49ACC9C}" destId="{DF087789-0D55-48AC-B44B-63904B967762}" srcOrd="3" destOrd="0" presId="urn:microsoft.com/office/officeart/2005/8/layout/vList6"/>
    <dgm:cxn modelId="{EF6BEAF0-A2A9-4868-887D-3C6F7F78889B}" type="presParOf" srcId="{0C281220-606F-4D57-889C-AA8FB49ACC9C}" destId="{95C0B46E-CA27-44F6-8CC4-29A44329C826}" srcOrd="4" destOrd="0" presId="urn:microsoft.com/office/officeart/2005/8/layout/vList6"/>
    <dgm:cxn modelId="{F3D11D82-3716-44AA-B3D0-8AD540BABEA8}" type="presParOf" srcId="{95C0B46E-CA27-44F6-8CC4-29A44329C826}" destId="{86AC1F9E-19AC-4139-A230-FC9CAD35DFFE}" srcOrd="0" destOrd="0" presId="urn:microsoft.com/office/officeart/2005/8/layout/vList6"/>
    <dgm:cxn modelId="{40830AE0-00F5-4DE5-8837-952D7D7F3F27}" type="presParOf" srcId="{95C0B46E-CA27-44F6-8CC4-29A44329C826}" destId="{5DD8FC2A-498B-496E-9EE7-810A2C1F274E}" srcOrd="1" destOrd="0" presId="urn:microsoft.com/office/officeart/2005/8/layout/vList6"/>
    <dgm:cxn modelId="{0E6663D7-5344-4EFC-8F3F-1BAB5EE701B7}" type="presParOf" srcId="{0C281220-606F-4D57-889C-AA8FB49ACC9C}" destId="{5CCCFA6C-8AD3-478C-9EED-3326F204AE53}" srcOrd="5" destOrd="0" presId="urn:microsoft.com/office/officeart/2005/8/layout/vList6"/>
    <dgm:cxn modelId="{9C79C7D9-BF99-4C40-9390-37F24DB09D11}" type="presParOf" srcId="{0C281220-606F-4D57-889C-AA8FB49ACC9C}" destId="{17CC1D82-3735-4490-B1EA-9B6F81CE9747}" srcOrd="6" destOrd="0" presId="urn:microsoft.com/office/officeart/2005/8/layout/vList6"/>
    <dgm:cxn modelId="{E24F3DCE-5AFE-4162-AF8F-FEED61F2D912}" type="presParOf" srcId="{17CC1D82-3735-4490-B1EA-9B6F81CE9747}" destId="{3B7D8F21-1F70-4BFF-B5A1-0C02AE4FC624}" srcOrd="0" destOrd="0" presId="urn:microsoft.com/office/officeart/2005/8/layout/vList6"/>
    <dgm:cxn modelId="{BCB35375-773A-4777-8F24-FA805CD9D800}" type="presParOf" srcId="{17CC1D82-3735-4490-B1EA-9B6F81CE9747}" destId="{E1096ED0-F74E-4243-881D-9CBD83BDA588}" srcOrd="1" destOrd="0" presId="urn:microsoft.com/office/officeart/2005/8/layout/vList6"/>
    <dgm:cxn modelId="{B92A65CA-BD78-4EB8-AA67-8FC1A92BB163}" type="presParOf" srcId="{0C281220-606F-4D57-889C-AA8FB49ACC9C}" destId="{432311FC-0812-4A7F-9697-42118E725B65}" srcOrd="7" destOrd="0" presId="urn:microsoft.com/office/officeart/2005/8/layout/vList6"/>
    <dgm:cxn modelId="{A647498F-8F7F-4510-A06F-C6FD155F97E4}" type="presParOf" srcId="{0C281220-606F-4D57-889C-AA8FB49ACC9C}" destId="{26A3AEBE-80CD-45C2-88A6-87AF26341221}" srcOrd="8" destOrd="0" presId="urn:microsoft.com/office/officeart/2005/8/layout/vList6"/>
    <dgm:cxn modelId="{920E3E5A-E19B-4576-AC24-5242256D8970}" type="presParOf" srcId="{26A3AEBE-80CD-45C2-88A6-87AF26341221}" destId="{EA56E238-4295-4F19-99D6-18B4C9919DD5}" srcOrd="0" destOrd="0" presId="urn:microsoft.com/office/officeart/2005/8/layout/vList6"/>
    <dgm:cxn modelId="{249966B4-ECAC-4E3B-9FB7-34E70CC643A7}" type="presParOf" srcId="{26A3AEBE-80CD-45C2-88A6-87AF26341221}" destId="{ED644326-6579-4514-8F8B-A0CB028D5B4E}"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5F0518-6DB3-46D4-95A3-D0AA5CBA1A9B}">
      <dsp:nvSpPr>
        <dsp:cNvPr id="0" name=""/>
        <dsp:cNvSpPr/>
      </dsp:nvSpPr>
      <dsp:spPr>
        <a:xfrm>
          <a:off x="581" y="59593"/>
          <a:ext cx="2116315" cy="105815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N" sz="2400" kern="1200" dirty="0" smtClean="0"/>
            <a:t>698 scheduled Tribes</a:t>
          </a:r>
          <a:endParaRPr lang="en-IN" sz="2400" kern="1200" dirty="0"/>
        </a:p>
      </dsp:txBody>
      <dsp:txXfrm>
        <a:off x="581" y="59593"/>
        <a:ext cx="2116315" cy="1058157"/>
      </dsp:txXfrm>
    </dsp:sp>
    <dsp:sp modelId="{33D383EC-9A9F-476D-88C9-D6B11E72EC8B}">
      <dsp:nvSpPr>
        <dsp:cNvPr id="0" name=""/>
        <dsp:cNvSpPr/>
      </dsp:nvSpPr>
      <dsp:spPr>
        <a:xfrm>
          <a:off x="212212" y="1117750"/>
          <a:ext cx="211631" cy="793618"/>
        </a:xfrm>
        <a:custGeom>
          <a:avLst/>
          <a:gdLst/>
          <a:ahLst/>
          <a:cxnLst/>
          <a:rect l="0" t="0" r="0" b="0"/>
          <a:pathLst>
            <a:path>
              <a:moveTo>
                <a:pt x="0" y="0"/>
              </a:moveTo>
              <a:lnTo>
                <a:pt x="0" y="793618"/>
              </a:lnTo>
              <a:lnTo>
                <a:pt x="211631" y="79361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51FA5-D448-4BD4-984D-417D07E754FD}">
      <dsp:nvSpPr>
        <dsp:cNvPr id="0" name=""/>
        <dsp:cNvSpPr/>
      </dsp:nvSpPr>
      <dsp:spPr>
        <a:xfrm>
          <a:off x="423844" y="1382290"/>
          <a:ext cx="1693052" cy="1058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IN" sz="2100" kern="1200" smtClean="0"/>
            <a:t>67.8 million Tribal Population</a:t>
          </a:r>
          <a:endParaRPr lang="en-IN" sz="2100" kern="1200" dirty="0"/>
        </a:p>
      </dsp:txBody>
      <dsp:txXfrm>
        <a:off x="423844" y="1382290"/>
        <a:ext cx="1693052" cy="1058157"/>
      </dsp:txXfrm>
    </dsp:sp>
    <dsp:sp modelId="{4A7CFC7C-3EF4-4B5B-95DA-009AFAC8B653}">
      <dsp:nvSpPr>
        <dsp:cNvPr id="0" name=""/>
        <dsp:cNvSpPr/>
      </dsp:nvSpPr>
      <dsp:spPr>
        <a:xfrm>
          <a:off x="212212" y="1117750"/>
          <a:ext cx="211631" cy="2116315"/>
        </a:xfrm>
        <a:custGeom>
          <a:avLst/>
          <a:gdLst/>
          <a:ahLst/>
          <a:cxnLst/>
          <a:rect l="0" t="0" r="0" b="0"/>
          <a:pathLst>
            <a:path>
              <a:moveTo>
                <a:pt x="0" y="0"/>
              </a:moveTo>
              <a:lnTo>
                <a:pt x="0" y="2116315"/>
              </a:lnTo>
              <a:lnTo>
                <a:pt x="211631" y="211631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70B16-AA8D-45CF-A357-CA681E8D10AB}">
      <dsp:nvSpPr>
        <dsp:cNvPr id="0" name=""/>
        <dsp:cNvSpPr/>
      </dsp:nvSpPr>
      <dsp:spPr>
        <a:xfrm>
          <a:off x="423844" y="2704987"/>
          <a:ext cx="1693052" cy="1058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IN" sz="2100" kern="1200" smtClean="0"/>
            <a:t>75 as Primitive Tribal groups</a:t>
          </a:r>
          <a:endParaRPr lang="en-IN" sz="2100" kern="1200" dirty="0"/>
        </a:p>
      </dsp:txBody>
      <dsp:txXfrm>
        <a:off x="423844" y="2704987"/>
        <a:ext cx="1693052" cy="1058157"/>
      </dsp:txXfrm>
    </dsp:sp>
    <dsp:sp modelId="{34EF11F0-1A72-4FB1-A6BC-7B26DFE0F769}">
      <dsp:nvSpPr>
        <dsp:cNvPr id="0" name=""/>
        <dsp:cNvSpPr/>
      </dsp:nvSpPr>
      <dsp:spPr>
        <a:xfrm>
          <a:off x="212212" y="1117750"/>
          <a:ext cx="211631" cy="3439012"/>
        </a:xfrm>
        <a:custGeom>
          <a:avLst/>
          <a:gdLst/>
          <a:ahLst/>
          <a:cxnLst/>
          <a:rect l="0" t="0" r="0" b="0"/>
          <a:pathLst>
            <a:path>
              <a:moveTo>
                <a:pt x="0" y="0"/>
              </a:moveTo>
              <a:lnTo>
                <a:pt x="0" y="3439012"/>
              </a:lnTo>
              <a:lnTo>
                <a:pt x="211631" y="3439012"/>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F095D-A4B8-4EF4-A431-1FB8761F73AB}">
      <dsp:nvSpPr>
        <dsp:cNvPr id="0" name=""/>
        <dsp:cNvSpPr/>
      </dsp:nvSpPr>
      <dsp:spPr>
        <a:xfrm>
          <a:off x="423844" y="4027684"/>
          <a:ext cx="1693052" cy="1058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IN" sz="2100" kern="1200" smtClean="0"/>
            <a:t>8.08% of the Total Population</a:t>
          </a:r>
          <a:endParaRPr lang="en-IN" sz="2100" kern="1200" dirty="0"/>
        </a:p>
      </dsp:txBody>
      <dsp:txXfrm>
        <a:off x="423844" y="4027684"/>
        <a:ext cx="1693052" cy="1058157"/>
      </dsp:txXfrm>
    </dsp:sp>
    <dsp:sp modelId="{4291E8DE-D8CB-4B9E-8AC9-FB9001587179}">
      <dsp:nvSpPr>
        <dsp:cNvPr id="0" name=""/>
        <dsp:cNvSpPr/>
      </dsp:nvSpPr>
      <dsp:spPr>
        <a:xfrm>
          <a:off x="2645975" y="59593"/>
          <a:ext cx="2116315" cy="105815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N" sz="2400" kern="1200" smtClean="0"/>
            <a:t>Constitutional Protection</a:t>
          </a:r>
          <a:endParaRPr lang="en-IN" sz="2400" kern="1200" dirty="0"/>
        </a:p>
      </dsp:txBody>
      <dsp:txXfrm>
        <a:off x="2645975" y="59593"/>
        <a:ext cx="2116315" cy="1058157"/>
      </dsp:txXfrm>
    </dsp:sp>
    <dsp:sp modelId="{4F59C737-F7AF-406C-9137-B96785E76392}">
      <dsp:nvSpPr>
        <dsp:cNvPr id="0" name=""/>
        <dsp:cNvSpPr/>
      </dsp:nvSpPr>
      <dsp:spPr>
        <a:xfrm>
          <a:off x="2857606" y="1117750"/>
          <a:ext cx="211631" cy="793618"/>
        </a:xfrm>
        <a:custGeom>
          <a:avLst/>
          <a:gdLst/>
          <a:ahLst/>
          <a:cxnLst/>
          <a:rect l="0" t="0" r="0" b="0"/>
          <a:pathLst>
            <a:path>
              <a:moveTo>
                <a:pt x="0" y="0"/>
              </a:moveTo>
              <a:lnTo>
                <a:pt x="0" y="793618"/>
              </a:lnTo>
              <a:lnTo>
                <a:pt x="211631" y="79361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1262F-D98C-4651-9FB8-BCB1255D0109}">
      <dsp:nvSpPr>
        <dsp:cNvPr id="0" name=""/>
        <dsp:cNvSpPr/>
      </dsp:nvSpPr>
      <dsp:spPr>
        <a:xfrm>
          <a:off x="3069238" y="1382290"/>
          <a:ext cx="1693052" cy="1058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IN" sz="2100" kern="1200" smtClean="0"/>
            <a:t>Article 342</a:t>
          </a:r>
          <a:endParaRPr lang="en-IN" sz="2100" kern="1200" dirty="0"/>
        </a:p>
      </dsp:txBody>
      <dsp:txXfrm>
        <a:off x="3069238" y="1382290"/>
        <a:ext cx="1693052" cy="1058157"/>
      </dsp:txXfrm>
    </dsp:sp>
    <dsp:sp modelId="{3EE15C16-72B5-4795-B24A-3E6615EC8CBE}">
      <dsp:nvSpPr>
        <dsp:cNvPr id="0" name=""/>
        <dsp:cNvSpPr/>
      </dsp:nvSpPr>
      <dsp:spPr>
        <a:xfrm>
          <a:off x="2857606" y="1117750"/>
          <a:ext cx="211631" cy="2116315"/>
        </a:xfrm>
        <a:custGeom>
          <a:avLst/>
          <a:gdLst/>
          <a:ahLst/>
          <a:cxnLst/>
          <a:rect l="0" t="0" r="0" b="0"/>
          <a:pathLst>
            <a:path>
              <a:moveTo>
                <a:pt x="0" y="0"/>
              </a:moveTo>
              <a:lnTo>
                <a:pt x="0" y="2116315"/>
              </a:lnTo>
              <a:lnTo>
                <a:pt x="211631" y="2116315"/>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D127FD-F377-4037-AE1D-39BCE48D372A}">
      <dsp:nvSpPr>
        <dsp:cNvPr id="0" name=""/>
        <dsp:cNvSpPr/>
      </dsp:nvSpPr>
      <dsp:spPr>
        <a:xfrm>
          <a:off x="3069238" y="2704987"/>
          <a:ext cx="1693052" cy="1058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IN" sz="2100" kern="1200" smtClean="0"/>
            <a:t>Nehruvian Panchasheel</a:t>
          </a:r>
          <a:endParaRPr lang="en-IN" sz="2100" kern="1200" dirty="0"/>
        </a:p>
      </dsp:txBody>
      <dsp:txXfrm>
        <a:off x="3069238" y="2704987"/>
        <a:ext cx="1693052" cy="1058157"/>
      </dsp:txXfrm>
    </dsp:sp>
    <dsp:sp modelId="{65C959F8-9003-4004-A2D9-39C8ED8ED80C}">
      <dsp:nvSpPr>
        <dsp:cNvPr id="0" name=""/>
        <dsp:cNvSpPr/>
      </dsp:nvSpPr>
      <dsp:spPr>
        <a:xfrm>
          <a:off x="2857606" y="1117750"/>
          <a:ext cx="211631" cy="3439012"/>
        </a:xfrm>
        <a:custGeom>
          <a:avLst/>
          <a:gdLst/>
          <a:ahLst/>
          <a:cxnLst/>
          <a:rect l="0" t="0" r="0" b="0"/>
          <a:pathLst>
            <a:path>
              <a:moveTo>
                <a:pt x="0" y="0"/>
              </a:moveTo>
              <a:lnTo>
                <a:pt x="0" y="3439012"/>
              </a:lnTo>
              <a:lnTo>
                <a:pt x="211631" y="3439012"/>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E90D6-F6FC-4BFB-87A7-44705EB0F506}">
      <dsp:nvSpPr>
        <dsp:cNvPr id="0" name=""/>
        <dsp:cNvSpPr/>
      </dsp:nvSpPr>
      <dsp:spPr>
        <a:xfrm>
          <a:off x="3069238" y="4027684"/>
          <a:ext cx="1693052" cy="1058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IN" sz="2100" kern="1200" smtClean="0"/>
            <a:t>Ministry of Tribal Affairs</a:t>
          </a:r>
          <a:endParaRPr lang="en-IN" sz="2100" kern="1200" dirty="0"/>
        </a:p>
      </dsp:txBody>
      <dsp:txXfrm>
        <a:off x="3069238" y="4027684"/>
        <a:ext cx="1693052" cy="10581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CB5C02-9A6E-4871-B1D1-5475CD9341F8}">
      <dsp:nvSpPr>
        <dsp:cNvPr id="0" name=""/>
        <dsp:cNvSpPr/>
      </dsp:nvSpPr>
      <dsp:spPr>
        <a:xfrm>
          <a:off x="0" y="0"/>
          <a:ext cx="3168350" cy="1743968"/>
        </a:xfrm>
        <a:prstGeom prst="rightArrow">
          <a:avLst/>
        </a:prstGeom>
        <a:solidFill>
          <a:schemeClr val="accent1">
            <a:tint val="4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dsp:style>
    </dsp:sp>
    <dsp:sp modelId="{DCAAB49D-5AD5-47B5-94AC-5BF9153FC5DE}">
      <dsp:nvSpPr>
        <dsp:cNvPr id="0" name=""/>
        <dsp:cNvSpPr/>
      </dsp:nvSpPr>
      <dsp:spPr>
        <a:xfrm>
          <a:off x="160" y="506406"/>
          <a:ext cx="3168030" cy="731155"/>
        </a:xfrm>
        <a:prstGeom prst="roundRect">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dirty="0" smtClean="0"/>
            <a:t>Drafting National policy on Tribals </a:t>
          </a:r>
          <a:endParaRPr lang="en-IN" sz="1800" b="1" kern="1200" dirty="0"/>
        </a:p>
      </dsp:txBody>
      <dsp:txXfrm>
        <a:off x="160" y="506406"/>
        <a:ext cx="3168030" cy="7311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AAA05E-AC22-4865-8B7C-EC25C17B3265}">
      <dsp:nvSpPr>
        <dsp:cNvPr id="0" name=""/>
        <dsp:cNvSpPr/>
      </dsp:nvSpPr>
      <dsp:spPr>
        <a:xfrm>
          <a:off x="431536" y="1021980"/>
          <a:ext cx="3204152" cy="3204152"/>
        </a:xfrm>
        <a:prstGeom prst="blockArc">
          <a:avLst>
            <a:gd name="adj1" fmla="val 9464694"/>
            <a:gd name="adj2" fmla="val 15882820"/>
            <a:gd name="adj3" fmla="val 4636"/>
          </a:avLst>
        </a:prstGeom>
        <a:blipFill rotWithShape="0">
          <a:blip xmlns:r="http://schemas.openxmlformats.org/officeDocument/2006/relationships" r:embed="rId1">
            <a:duotone>
              <a:schemeClr val="accent1">
                <a:tint val="60000"/>
                <a:hueOff val="0"/>
                <a:satOff val="0"/>
                <a:lumOff val="0"/>
                <a:alphaOff val="0"/>
                <a:shade val="63000"/>
                <a:tint val="82000"/>
              </a:schemeClr>
              <a:schemeClr val="accent1">
                <a:tint val="6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2">
          <a:scrgbClr r="0" g="0" b="0"/>
        </a:fillRef>
        <a:effectRef idx="1">
          <a:scrgbClr r="0" g="0" b="0"/>
        </a:effectRef>
        <a:fontRef idx="minor">
          <a:schemeClr val="dk1"/>
        </a:fontRef>
      </dsp:style>
    </dsp:sp>
    <dsp:sp modelId="{148C8260-4D2F-42BE-A756-25E1F02644C4}">
      <dsp:nvSpPr>
        <dsp:cNvPr id="0" name=""/>
        <dsp:cNvSpPr/>
      </dsp:nvSpPr>
      <dsp:spPr>
        <a:xfrm>
          <a:off x="316810" y="795860"/>
          <a:ext cx="3204152" cy="3204152"/>
        </a:xfrm>
        <a:prstGeom prst="blockArc">
          <a:avLst>
            <a:gd name="adj1" fmla="val 1995551"/>
            <a:gd name="adj2" fmla="val 8907081"/>
            <a:gd name="adj3" fmla="val 4636"/>
          </a:avLst>
        </a:prstGeom>
        <a:blipFill rotWithShape="0">
          <a:blip xmlns:r="http://schemas.openxmlformats.org/officeDocument/2006/relationships" r:embed="rId1">
            <a:duotone>
              <a:schemeClr val="accent1">
                <a:tint val="60000"/>
                <a:hueOff val="0"/>
                <a:satOff val="0"/>
                <a:lumOff val="0"/>
                <a:alphaOff val="0"/>
                <a:shade val="63000"/>
                <a:tint val="82000"/>
              </a:schemeClr>
              <a:schemeClr val="accent1">
                <a:tint val="6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2">
          <a:scrgbClr r="0" g="0" b="0"/>
        </a:fillRef>
        <a:effectRef idx="1">
          <a:scrgbClr r="0" g="0" b="0"/>
        </a:effectRef>
        <a:fontRef idx="minor">
          <a:schemeClr val="dk1"/>
        </a:fontRef>
      </dsp:style>
    </dsp:sp>
    <dsp:sp modelId="{0A1D044D-E88B-4BA3-927A-F20A87A407EF}">
      <dsp:nvSpPr>
        <dsp:cNvPr id="0" name=""/>
        <dsp:cNvSpPr/>
      </dsp:nvSpPr>
      <dsp:spPr>
        <a:xfrm>
          <a:off x="192169" y="1025739"/>
          <a:ext cx="3204152" cy="3204152"/>
        </a:xfrm>
        <a:prstGeom prst="blockArc">
          <a:avLst>
            <a:gd name="adj1" fmla="val 16409225"/>
            <a:gd name="adj2" fmla="val 1420447"/>
            <a:gd name="adj3" fmla="val 4636"/>
          </a:avLst>
        </a:prstGeom>
        <a:blipFill rotWithShape="0">
          <a:blip xmlns:r="http://schemas.openxmlformats.org/officeDocument/2006/relationships" r:embed="rId1">
            <a:duotone>
              <a:schemeClr val="accent1">
                <a:tint val="60000"/>
                <a:hueOff val="0"/>
                <a:satOff val="0"/>
                <a:lumOff val="0"/>
                <a:alphaOff val="0"/>
                <a:shade val="63000"/>
                <a:tint val="82000"/>
              </a:schemeClr>
              <a:schemeClr val="accent1">
                <a:tint val="6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2">
          <a:scrgbClr r="0" g="0" b="0"/>
        </a:fillRef>
        <a:effectRef idx="1">
          <a:scrgbClr r="0" g="0" b="0"/>
        </a:effectRef>
        <a:fontRef idx="minor">
          <a:schemeClr val="dk1"/>
        </a:fontRef>
      </dsp:style>
    </dsp:sp>
    <dsp:sp modelId="{4FD1C354-A2C8-4CEE-AA7E-4027DF356538}">
      <dsp:nvSpPr>
        <dsp:cNvPr id="0" name=""/>
        <dsp:cNvSpPr/>
      </dsp:nvSpPr>
      <dsp:spPr>
        <a:xfrm>
          <a:off x="1135392" y="1736906"/>
          <a:ext cx="1473632" cy="1473632"/>
        </a:xfrm>
        <a:prstGeom prst="ellipse">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smtClean="0"/>
            <a:t> Abject Poverty</a:t>
          </a:r>
          <a:endParaRPr lang="en-IN" sz="1400" b="1" kern="1200" dirty="0"/>
        </a:p>
      </dsp:txBody>
      <dsp:txXfrm>
        <a:off x="1135392" y="1736906"/>
        <a:ext cx="1473632" cy="1473632"/>
      </dsp:txXfrm>
    </dsp:sp>
    <dsp:sp modelId="{868370AE-33A6-41FD-8CAA-DD0EF91BAABE}">
      <dsp:nvSpPr>
        <dsp:cNvPr id="0" name=""/>
        <dsp:cNvSpPr/>
      </dsp:nvSpPr>
      <dsp:spPr>
        <a:xfrm>
          <a:off x="982833" y="159180"/>
          <a:ext cx="1813194" cy="1813184"/>
        </a:xfrm>
        <a:prstGeom prst="ellipse">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smtClean="0"/>
            <a:t>Poor Literacy Rates</a:t>
          </a:r>
          <a:endParaRPr lang="en-IN" sz="1400" b="1" kern="1200" dirty="0"/>
        </a:p>
      </dsp:txBody>
      <dsp:txXfrm>
        <a:off x="982833" y="159180"/>
        <a:ext cx="1813194" cy="1813184"/>
      </dsp:txXfrm>
    </dsp:sp>
    <dsp:sp modelId="{95DEC444-ED20-4E8A-AC14-E4202B284011}">
      <dsp:nvSpPr>
        <dsp:cNvPr id="0" name=""/>
        <dsp:cNvSpPr/>
      </dsp:nvSpPr>
      <dsp:spPr>
        <a:xfrm>
          <a:off x="2320889" y="2349600"/>
          <a:ext cx="1813194" cy="1813184"/>
        </a:xfrm>
        <a:prstGeom prst="ellipse">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smtClean="0"/>
            <a:t>Malnourishment</a:t>
          </a:r>
          <a:r>
            <a:rPr lang="en-IN" sz="1400" b="1" kern="1200" smtClean="0"/>
            <a:t> and Disease</a:t>
          </a:r>
          <a:endParaRPr lang="en-IN" sz="1400" b="1" kern="1200" dirty="0"/>
        </a:p>
      </dsp:txBody>
      <dsp:txXfrm>
        <a:off x="2320889" y="2349600"/>
        <a:ext cx="1813194" cy="1813184"/>
      </dsp:txXfrm>
    </dsp:sp>
    <dsp:sp modelId="{43C17D29-197A-4ABD-A25C-0E3858500FCB}">
      <dsp:nvSpPr>
        <dsp:cNvPr id="0" name=""/>
        <dsp:cNvSpPr/>
      </dsp:nvSpPr>
      <dsp:spPr>
        <a:xfrm>
          <a:off x="-321347" y="2310156"/>
          <a:ext cx="1813194" cy="1813184"/>
        </a:xfrm>
        <a:prstGeom prst="ellipse">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smtClean="0"/>
            <a:t>Displacement</a:t>
          </a:r>
          <a:endParaRPr lang="en-IN" sz="1400" b="1" kern="1200" dirty="0"/>
        </a:p>
      </dsp:txBody>
      <dsp:txXfrm>
        <a:off x="-321347" y="2310156"/>
        <a:ext cx="1813194" cy="18131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AAA05E-AC22-4865-8B7C-EC25C17B3265}">
      <dsp:nvSpPr>
        <dsp:cNvPr id="0" name=""/>
        <dsp:cNvSpPr/>
      </dsp:nvSpPr>
      <dsp:spPr>
        <a:xfrm>
          <a:off x="431536" y="949973"/>
          <a:ext cx="3204151" cy="3204151"/>
        </a:xfrm>
        <a:prstGeom prst="blockArc">
          <a:avLst>
            <a:gd name="adj1" fmla="val 9464694"/>
            <a:gd name="adj2" fmla="val 15882820"/>
            <a:gd name="adj3" fmla="val 4636"/>
          </a:avLst>
        </a:prstGeom>
        <a:blipFill rotWithShape="0">
          <a:blip xmlns:r="http://schemas.openxmlformats.org/officeDocument/2006/relationships" r:embed="rId1">
            <a:duotone>
              <a:schemeClr val="accent1">
                <a:tint val="60000"/>
                <a:hueOff val="0"/>
                <a:satOff val="0"/>
                <a:lumOff val="0"/>
                <a:alphaOff val="0"/>
                <a:shade val="63000"/>
                <a:tint val="82000"/>
              </a:schemeClr>
              <a:schemeClr val="accent1">
                <a:tint val="6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2">
          <a:scrgbClr r="0" g="0" b="0"/>
        </a:fillRef>
        <a:effectRef idx="1">
          <a:scrgbClr r="0" g="0" b="0"/>
        </a:effectRef>
        <a:fontRef idx="minor">
          <a:schemeClr val="dk1"/>
        </a:fontRef>
      </dsp:style>
    </dsp:sp>
    <dsp:sp modelId="{148C8260-4D2F-42BE-A756-25E1F02644C4}">
      <dsp:nvSpPr>
        <dsp:cNvPr id="0" name=""/>
        <dsp:cNvSpPr/>
      </dsp:nvSpPr>
      <dsp:spPr>
        <a:xfrm>
          <a:off x="316810" y="723852"/>
          <a:ext cx="3204151" cy="3204151"/>
        </a:xfrm>
        <a:prstGeom prst="blockArc">
          <a:avLst>
            <a:gd name="adj1" fmla="val 1995551"/>
            <a:gd name="adj2" fmla="val 8907081"/>
            <a:gd name="adj3" fmla="val 4636"/>
          </a:avLst>
        </a:prstGeom>
        <a:blipFill rotWithShape="0">
          <a:blip xmlns:r="http://schemas.openxmlformats.org/officeDocument/2006/relationships" r:embed="rId1">
            <a:duotone>
              <a:schemeClr val="accent1">
                <a:tint val="60000"/>
                <a:hueOff val="0"/>
                <a:satOff val="0"/>
                <a:lumOff val="0"/>
                <a:alphaOff val="0"/>
                <a:shade val="63000"/>
                <a:tint val="82000"/>
              </a:schemeClr>
              <a:schemeClr val="accent1">
                <a:tint val="6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2">
          <a:scrgbClr r="0" g="0" b="0"/>
        </a:fillRef>
        <a:effectRef idx="1">
          <a:scrgbClr r="0" g="0" b="0"/>
        </a:effectRef>
        <a:fontRef idx="minor">
          <a:schemeClr val="dk1"/>
        </a:fontRef>
      </dsp:style>
    </dsp:sp>
    <dsp:sp modelId="{0A1D044D-E88B-4BA3-927A-F20A87A407EF}">
      <dsp:nvSpPr>
        <dsp:cNvPr id="0" name=""/>
        <dsp:cNvSpPr/>
      </dsp:nvSpPr>
      <dsp:spPr>
        <a:xfrm>
          <a:off x="192169" y="953731"/>
          <a:ext cx="3204151" cy="3204151"/>
        </a:xfrm>
        <a:prstGeom prst="blockArc">
          <a:avLst>
            <a:gd name="adj1" fmla="val 16409225"/>
            <a:gd name="adj2" fmla="val 1420447"/>
            <a:gd name="adj3" fmla="val 4636"/>
          </a:avLst>
        </a:prstGeom>
        <a:blipFill rotWithShape="0">
          <a:blip xmlns:r="http://schemas.openxmlformats.org/officeDocument/2006/relationships" r:embed="rId1">
            <a:duotone>
              <a:schemeClr val="accent1">
                <a:tint val="60000"/>
                <a:hueOff val="0"/>
                <a:satOff val="0"/>
                <a:lumOff val="0"/>
                <a:alphaOff val="0"/>
                <a:shade val="63000"/>
                <a:tint val="82000"/>
              </a:schemeClr>
              <a:schemeClr val="accent1">
                <a:tint val="60000"/>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2">
          <a:scrgbClr r="0" g="0" b="0"/>
        </a:fillRef>
        <a:effectRef idx="1">
          <a:scrgbClr r="0" g="0" b="0"/>
        </a:effectRef>
        <a:fontRef idx="minor">
          <a:schemeClr val="dk1"/>
        </a:fontRef>
      </dsp:style>
    </dsp:sp>
    <dsp:sp modelId="{9D64FA61-49D4-4111-94CA-3FACDE36A81E}">
      <dsp:nvSpPr>
        <dsp:cNvPr id="0" name=""/>
        <dsp:cNvSpPr/>
      </dsp:nvSpPr>
      <dsp:spPr>
        <a:xfrm>
          <a:off x="1135391" y="1664898"/>
          <a:ext cx="1473632" cy="1473632"/>
        </a:xfrm>
        <a:prstGeom prst="ellipse">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smtClean="0"/>
            <a:t>Address Low HDI</a:t>
          </a:r>
          <a:endParaRPr lang="en-IN" sz="1400" b="1" kern="1200" dirty="0"/>
        </a:p>
      </dsp:txBody>
      <dsp:txXfrm>
        <a:off x="1135391" y="1664898"/>
        <a:ext cx="1473632" cy="1473632"/>
      </dsp:txXfrm>
    </dsp:sp>
    <dsp:sp modelId="{868370AE-33A6-41FD-8CAA-DD0EF91BAABE}">
      <dsp:nvSpPr>
        <dsp:cNvPr id="0" name=""/>
        <dsp:cNvSpPr/>
      </dsp:nvSpPr>
      <dsp:spPr>
        <a:xfrm>
          <a:off x="982832" y="87172"/>
          <a:ext cx="1813194" cy="1813183"/>
        </a:xfrm>
        <a:prstGeom prst="ellipse">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IN" sz="1200" b="1" kern="1200" smtClean="0"/>
            <a:t>Mainstreaming</a:t>
          </a:r>
          <a:endParaRPr lang="en-IN" sz="1200" b="1" kern="1200" dirty="0"/>
        </a:p>
      </dsp:txBody>
      <dsp:txXfrm>
        <a:off x="982832" y="87172"/>
        <a:ext cx="1813194" cy="1813183"/>
      </dsp:txXfrm>
    </dsp:sp>
    <dsp:sp modelId="{95DEC444-ED20-4E8A-AC14-E4202B284011}">
      <dsp:nvSpPr>
        <dsp:cNvPr id="0" name=""/>
        <dsp:cNvSpPr/>
      </dsp:nvSpPr>
      <dsp:spPr>
        <a:xfrm>
          <a:off x="2320888" y="2277592"/>
          <a:ext cx="1813194" cy="1813183"/>
        </a:xfrm>
        <a:prstGeom prst="ellipse">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00075">
            <a:lnSpc>
              <a:spcPct val="90000"/>
            </a:lnSpc>
            <a:spcBef>
              <a:spcPct val="0"/>
            </a:spcBef>
            <a:spcAft>
              <a:spcPct val="35000"/>
            </a:spcAft>
          </a:pPr>
          <a:r>
            <a:rPr lang="en-IN" sz="1350" b="1" kern="1200" smtClean="0"/>
            <a:t>Promoting Tribal Culture and Heritage</a:t>
          </a:r>
          <a:endParaRPr lang="en-IN" sz="1400" b="1" kern="1200" dirty="0"/>
        </a:p>
      </dsp:txBody>
      <dsp:txXfrm>
        <a:off x="2320888" y="2277592"/>
        <a:ext cx="1813194" cy="1813183"/>
      </dsp:txXfrm>
    </dsp:sp>
    <dsp:sp modelId="{43C17D29-197A-4ABD-A25C-0E3858500FCB}">
      <dsp:nvSpPr>
        <dsp:cNvPr id="0" name=""/>
        <dsp:cNvSpPr/>
      </dsp:nvSpPr>
      <dsp:spPr>
        <a:xfrm>
          <a:off x="-321347" y="2238148"/>
          <a:ext cx="1813194" cy="1813183"/>
        </a:xfrm>
        <a:prstGeom prst="ellipse">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1400" b="1" kern="1200" smtClean="0"/>
            <a:t>Holistic and Participative approach</a:t>
          </a:r>
          <a:endParaRPr lang="en-IN" sz="1400" b="1" kern="1200" dirty="0"/>
        </a:p>
      </dsp:txBody>
      <dsp:txXfrm>
        <a:off x="-321347" y="2238148"/>
        <a:ext cx="1813194" cy="181318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C28566-77A9-418B-A8EC-04784CB7D20A}">
      <dsp:nvSpPr>
        <dsp:cNvPr id="0" name=""/>
        <dsp:cNvSpPr/>
      </dsp:nvSpPr>
      <dsp:spPr>
        <a:xfrm>
          <a:off x="0" y="0"/>
          <a:ext cx="8229600" cy="106263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IN" sz="2100" b="1" kern="1200" smtClean="0">
              <a:solidFill>
                <a:schemeClr val="bg2">
                  <a:lumMod val="50000"/>
                </a:schemeClr>
              </a:solidFill>
            </a:rPr>
            <a:t>Formal Education</a:t>
          </a:r>
          <a:endParaRPr lang="en-IN" sz="2100" b="1"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en-IN" sz="1600" b="1" kern="1200" dirty="0" smtClean="0">
              <a:solidFill>
                <a:schemeClr val="bg2">
                  <a:lumMod val="50000"/>
                </a:schemeClr>
              </a:solidFill>
            </a:rPr>
            <a:t>Extension of ‘</a:t>
          </a:r>
          <a:r>
            <a:rPr lang="en-IN" sz="1600" b="1" kern="1200" dirty="0" err="1" smtClean="0">
              <a:solidFill>
                <a:schemeClr val="bg2">
                  <a:lumMod val="50000"/>
                </a:schemeClr>
              </a:solidFill>
            </a:rPr>
            <a:t>Sarva</a:t>
          </a:r>
          <a:r>
            <a:rPr lang="en-IN" sz="1600" b="1" kern="1200" dirty="0" smtClean="0">
              <a:solidFill>
                <a:schemeClr val="bg2">
                  <a:lumMod val="50000"/>
                </a:schemeClr>
              </a:solidFill>
            </a:rPr>
            <a:t> </a:t>
          </a:r>
          <a:r>
            <a:rPr lang="en-IN" sz="1600" b="1" kern="1200" dirty="0" err="1" smtClean="0">
              <a:solidFill>
                <a:schemeClr val="bg2">
                  <a:lumMod val="50000"/>
                </a:schemeClr>
              </a:solidFill>
            </a:rPr>
            <a:t>Shiksha</a:t>
          </a:r>
          <a:r>
            <a:rPr lang="en-IN" sz="1600" b="1" kern="1200" dirty="0" smtClean="0">
              <a:solidFill>
                <a:schemeClr val="bg2">
                  <a:lumMod val="50000"/>
                </a:schemeClr>
              </a:solidFill>
            </a:rPr>
            <a:t> </a:t>
          </a:r>
          <a:r>
            <a:rPr lang="en-IN" sz="1600" b="1" kern="1200" dirty="0" err="1" smtClean="0">
              <a:solidFill>
                <a:schemeClr val="bg2">
                  <a:lumMod val="50000"/>
                </a:schemeClr>
              </a:solidFill>
            </a:rPr>
            <a:t>Abhiyan</a:t>
          </a:r>
          <a:r>
            <a:rPr lang="en-IN" sz="1600" b="1" kern="1200" dirty="0" smtClean="0">
              <a:solidFill>
                <a:schemeClr val="bg2">
                  <a:lumMod val="50000"/>
                </a:schemeClr>
              </a:solidFill>
            </a:rPr>
            <a:t>’ in tribal areas</a:t>
          </a:r>
          <a:endParaRPr lang="en-IN" sz="1600" b="1"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en-IN" sz="1600" b="1" kern="1200" dirty="0" smtClean="0">
              <a:solidFill>
                <a:schemeClr val="bg2">
                  <a:lumMod val="50000"/>
                </a:schemeClr>
              </a:solidFill>
            </a:rPr>
            <a:t>Employment as teachers</a:t>
          </a:r>
          <a:endParaRPr lang="en-IN" sz="1600" b="1" kern="1200" dirty="0">
            <a:solidFill>
              <a:schemeClr val="bg2">
                <a:lumMod val="50000"/>
              </a:schemeClr>
            </a:solidFill>
          </a:endParaRPr>
        </a:p>
      </dsp:txBody>
      <dsp:txXfrm>
        <a:off x="1752183" y="0"/>
        <a:ext cx="6477416" cy="1062632"/>
      </dsp:txXfrm>
    </dsp:sp>
    <dsp:sp modelId="{E4BF31D7-4893-4788-A00E-3D4B6A4ECACF}">
      <dsp:nvSpPr>
        <dsp:cNvPr id="0" name=""/>
        <dsp:cNvSpPr/>
      </dsp:nvSpPr>
      <dsp:spPr>
        <a:xfrm>
          <a:off x="695971" y="320825"/>
          <a:ext cx="466503" cy="420981"/>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EBF2B-55B5-4CF2-AA7A-6A614B92CBFC}">
      <dsp:nvSpPr>
        <dsp:cNvPr id="0" name=""/>
        <dsp:cNvSpPr/>
      </dsp:nvSpPr>
      <dsp:spPr>
        <a:xfrm>
          <a:off x="0" y="1168896"/>
          <a:ext cx="8229600" cy="106263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IN" sz="2100" b="1" kern="1200" dirty="0" smtClean="0">
              <a:solidFill>
                <a:schemeClr val="bg2">
                  <a:lumMod val="50000"/>
                </a:schemeClr>
              </a:solidFill>
            </a:rPr>
            <a:t>Health</a:t>
          </a:r>
          <a:endParaRPr lang="en-IN" sz="2100" b="1"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en-IN" sz="1600" b="1" kern="1200" dirty="0" smtClean="0">
              <a:solidFill>
                <a:schemeClr val="bg2">
                  <a:lumMod val="50000"/>
                </a:schemeClr>
              </a:solidFill>
            </a:rPr>
            <a:t>Extension of basic Public health facility</a:t>
          </a:r>
          <a:endParaRPr lang="en-IN" sz="1600" b="1" kern="1200" dirty="0">
            <a:solidFill>
              <a:schemeClr val="bg2">
                <a:lumMod val="50000"/>
              </a:schemeClr>
            </a:solidFill>
          </a:endParaRPr>
        </a:p>
      </dsp:txBody>
      <dsp:txXfrm>
        <a:off x="1752183" y="1168896"/>
        <a:ext cx="6477416" cy="1062632"/>
      </dsp:txXfrm>
    </dsp:sp>
    <dsp:sp modelId="{AA28614D-E0F0-407F-8D25-A629C0BC1B13}">
      <dsp:nvSpPr>
        <dsp:cNvPr id="0" name=""/>
        <dsp:cNvSpPr/>
      </dsp:nvSpPr>
      <dsp:spPr>
        <a:xfrm>
          <a:off x="695971" y="1544961"/>
          <a:ext cx="466503" cy="310501"/>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88FA0F-6A40-4293-ADD8-698B43C2FF73}">
      <dsp:nvSpPr>
        <dsp:cNvPr id="0" name=""/>
        <dsp:cNvSpPr/>
      </dsp:nvSpPr>
      <dsp:spPr>
        <a:xfrm>
          <a:off x="0" y="2337792"/>
          <a:ext cx="8229600" cy="106263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N" sz="2100" b="1" kern="1200" dirty="0" smtClean="0">
              <a:solidFill>
                <a:schemeClr val="bg2">
                  <a:lumMod val="50000"/>
                </a:schemeClr>
              </a:solidFill>
            </a:rPr>
            <a:t>Promoting Agriculture</a:t>
          </a:r>
          <a:endParaRPr lang="en-IN" sz="2100" b="1" kern="1200" dirty="0">
            <a:solidFill>
              <a:schemeClr val="bg2">
                <a:lumMod val="50000"/>
              </a:schemeClr>
            </a:solidFill>
          </a:endParaRPr>
        </a:p>
      </dsp:txBody>
      <dsp:txXfrm>
        <a:off x="1752183" y="2337792"/>
        <a:ext cx="6477416" cy="1062632"/>
      </dsp:txXfrm>
    </dsp:sp>
    <dsp:sp modelId="{A2F06895-864B-4201-91FC-8FFA7270F697}">
      <dsp:nvSpPr>
        <dsp:cNvPr id="0" name=""/>
        <dsp:cNvSpPr/>
      </dsp:nvSpPr>
      <dsp:spPr>
        <a:xfrm>
          <a:off x="695971" y="2697089"/>
          <a:ext cx="466503" cy="344037"/>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E3A14-CF48-42BB-895A-53D3D05673EC}">
      <dsp:nvSpPr>
        <dsp:cNvPr id="0" name=""/>
        <dsp:cNvSpPr/>
      </dsp:nvSpPr>
      <dsp:spPr>
        <a:xfrm>
          <a:off x="0" y="3506688"/>
          <a:ext cx="8229600" cy="106263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IN" sz="2100" b="1" kern="1200" dirty="0" smtClean="0">
              <a:solidFill>
                <a:schemeClr val="bg2">
                  <a:lumMod val="50000"/>
                </a:schemeClr>
              </a:solidFill>
            </a:rPr>
            <a:t>Land Ownership</a:t>
          </a:r>
          <a:endParaRPr lang="en-IN" sz="2100" b="1" kern="1200" dirty="0">
            <a:solidFill>
              <a:schemeClr val="bg2">
                <a:lumMod val="50000"/>
              </a:schemeClr>
            </a:solidFill>
          </a:endParaRPr>
        </a:p>
      </dsp:txBody>
      <dsp:txXfrm>
        <a:off x="1752183" y="3506688"/>
        <a:ext cx="6477416" cy="1062632"/>
      </dsp:txXfrm>
    </dsp:sp>
    <dsp:sp modelId="{59DE37E7-17DA-4123-B79F-4F40AE2A6102}">
      <dsp:nvSpPr>
        <dsp:cNvPr id="0" name=""/>
        <dsp:cNvSpPr/>
      </dsp:nvSpPr>
      <dsp:spPr>
        <a:xfrm>
          <a:off x="695971" y="3849217"/>
          <a:ext cx="466503" cy="377574"/>
        </a:xfrm>
        <a:prstGeom prst="roundRect">
          <a:avLst>
            <a:gd name="adj" fmla="val 1000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1CB56D-4373-4748-A4AB-258FFA579569}">
      <dsp:nvSpPr>
        <dsp:cNvPr id="0" name=""/>
        <dsp:cNvSpPr/>
      </dsp:nvSpPr>
      <dsp:spPr>
        <a:xfrm>
          <a:off x="0" y="0"/>
          <a:ext cx="8229600" cy="12719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1" kern="1200" dirty="0" smtClean="0"/>
            <a:t>Forest Villages</a:t>
          </a:r>
          <a:endParaRPr lang="en-IN" sz="1800" b="1" kern="1200" dirty="0"/>
        </a:p>
        <a:p>
          <a:pPr marL="114300" lvl="1" indent="-114300" algn="l" defTabSz="622300">
            <a:lnSpc>
              <a:spcPct val="90000"/>
            </a:lnSpc>
            <a:spcBef>
              <a:spcPct val="0"/>
            </a:spcBef>
            <a:spcAft>
              <a:spcPct val="15000"/>
            </a:spcAft>
            <a:buChar char="••"/>
          </a:pPr>
          <a:r>
            <a:rPr lang="en-IN" sz="1400" b="1" kern="1200" dirty="0" smtClean="0"/>
            <a:t>Minimum Amenities and services</a:t>
          </a:r>
          <a:endParaRPr lang="en-IN" sz="1400" b="1" kern="1200" dirty="0"/>
        </a:p>
        <a:p>
          <a:pPr marL="114300" lvl="1" indent="-114300" algn="l" defTabSz="622300">
            <a:lnSpc>
              <a:spcPct val="90000"/>
            </a:lnSpc>
            <a:spcBef>
              <a:spcPct val="0"/>
            </a:spcBef>
            <a:spcAft>
              <a:spcPct val="15000"/>
            </a:spcAft>
            <a:buChar char="••"/>
          </a:pPr>
          <a:r>
            <a:rPr lang="en-IN" sz="1400" b="1" kern="1200" dirty="0" smtClean="0"/>
            <a:t>Associating Tribals with protection, management and development of forests</a:t>
          </a:r>
          <a:endParaRPr lang="en-IN" sz="1400" b="1" kern="1200" dirty="0"/>
        </a:p>
        <a:p>
          <a:pPr marL="114300" lvl="1" indent="-114300" algn="l" defTabSz="622300">
            <a:lnSpc>
              <a:spcPct val="90000"/>
            </a:lnSpc>
            <a:spcBef>
              <a:spcPct val="0"/>
            </a:spcBef>
            <a:spcAft>
              <a:spcPct val="15000"/>
            </a:spcAft>
            <a:buChar char="••"/>
          </a:pPr>
          <a:r>
            <a:rPr lang="en-IN" sz="1400" b="1" kern="1200" dirty="0" smtClean="0"/>
            <a:t>Recognising their customary rights in the forests</a:t>
          </a:r>
          <a:endParaRPr lang="en-IN" sz="1400" b="1" kern="1200" dirty="0"/>
        </a:p>
      </dsp:txBody>
      <dsp:txXfrm>
        <a:off x="1773115" y="0"/>
        <a:ext cx="6456484" cy="1271953"/>
      </dsp:txXfrm>
    </dsp:sp>
    <dsp:sp modelId="{00186ABB-2885-4D2E-B052-3069A08A8DF4}">
      <dsp:nvSpPr>
        <dsp:cNvPr id="0" name=""/>
        <dsp:cNvSpPr/>
      </dsp:nvSpPr>
      <dsp:spPr>
        <a:xfrm>
          <a:off x="725116" y="431838"/>
          <a:ext cx="450076" cy="408276"/>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1">
          <a:scrgbClr r="0" g="0" b="0"/>
        </a:effectRef>
        <a:fontRef idx="minor"/>
      </dsp:style>
    </dsp:sp>
    <dsp:sp modelId="{4887BD6E-0356-4BE2-B2EC-DDF3C08C7858}">
      <dsp:nvSpPr>
        <dsp:cNvPr id="0" name=""/>
        <dsp:cNvSpPr/>
      </dsp:nvSpPr>
      <dsp:spPr>
        <a:xfrm>
          <a:off x="0" y="1399149"/>
          <a:ext cx="8229600" cy="12719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1" kern="1200" dirty="0" smtClean="0"/>
            <a:t>Displacement</a:t>
          </a:r>
          <a:r>
            <a:rPr lang="en-IN" sz="2000" b="1" kern="1200" dirty="0" smtClean="0"/>
            <a:t> - </a:t>
          </a:r>
          <a:r>
            <a:rPr lang="en-IN" sz="1600" b="1" kern="1200" dirty="0" smtClean="0"/>
            <a:t>as a last resort</a:t>
          </a:r>
        </a:p>
        <a:p>
          <a:pPr lvl="0" algn="l" defTabSz="800100">
            <a:lnSpc>
              <a:spcPct val="90000"/>
            </a:lnSpc>
            <a:spcBef>
              <a:spcPct val="0"/>
            </a:spcBef>
            <a:spcAft>
              <a:spcPct val="35000"/>
            </a:spcAft>
          </a:pPr>
          <a:r>
            <a:rPr lang="en-IN" sz="1800" b="1" kern="1200" dirty="0" smtClean="0"/>
            <a:t>Resettlement</a:t>
          </a:r>
          <a:r>
            <a:rPr lang="en-IN" sz="2000" b="1" kern="1200" dirty="0" smtClean="0"/>
            <a:t>- </a:t>
          </a:r>
          <a:r>
            <a:rPr lang="en-IN" sz="1600" b="1" kern="1200" dirty="0" smtClean="0"/>
            <a:t>for better living standards</a:t>
          </a:r>
          <a:endParaRPr lang="en-IN" sz="1600" b="1" kern="1200" dirty="0"/>
        </a:p>
        <a:p>
          <a:pPr marL="171450" lvl="1" indent="-171450" algn="l" defTabSz="711200">
            <a:lnSpc>
              <a:spcPct val="90000"/>
            </a:lnSpc>
            <a:spcBef>
              <a:spcPct val="0"/>
            </a:spcBef>
            <a:spcAft>
              <a:spcPct val="15000"/>
            </a:spcAft>
            <a:buChar char="••"/>
          </a:pPr>
          <a:r>
            <a:rPr lang="en-IN" sz="1600" b="1" kern="1200" dirty="0" smtClean="0"/>
            <a:t>Land grants and financial assistance</a:t>
          </a:r>
          <a:endParaRPr lang="en-IN" sz="1600" b="1" kern="1200" dirty="0"/>
        </a:p>
      </dsp:txBody>
      <dsp:txXfrm>
        <a:off x="1773115" y="1399149"/>
        <a:ext cx="6456484" cy="1271953"/>
      </dsp:txXfrm>
    </dsp:sp>
    <dsp:sp modelId="{7CFA0524-9A24-4F34-AF3D-17DA16299902}">
      <dsp:nvSpPr>
        <dsp:cNvPr id="0" name=""/>
        <dsp:cNvSpPr/>
      </dsp:nvSpPr>
      <dsp:spPr>
        <a:xfrm>
          <a:off x="725116" y="1792050"/>
          <a:ext cx="450076" cy="486150"/>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1">
          <a:scrgbClr r="0" g="0" b="0"/>
        </a:effectRef>
        <a:fontRef idx="minor"/>
      </dsp:style>
    </dsp:sp>
    <dsp:sp modelId="{45253557-A6A2-46EE-B8E1-88C2630F88FE}">
      <dsp:nvSpPr>
        <dsp:cNvPr id="0" name=""/>
        <dsp:cNvSpPr/>
      </dsp:nvSpPr>
      <dsp:spPr>
        <a:xfrm>
          <a:off x="0" y="2798298"/>
          <a:ext cx="8229600" cy="12719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IN" sz="1600" b="1" kern="1200" dirty="0" smtClean="0"/>
            <a:t>Traditional Wisdom, Culture and Heritage</a:t>
          </a:r>
          <a:endParaRPr lang="en-IN" sz="1600" b="1" kern="1200" dirty="0"/>
        </a:p>
        <a:p>
          <a:pPr marL="114300" lvl="1" indent="-114300" algn="l" defTabSz="622300">
            <a:lnSpc>
              <a:spcPct val="90000"/>
            </a:lnSpc>
            <a:spcBef>
              <a:spcPct val="0"/>
            </a:spcBef>
            <a:spcAft>
              <a:spcPct val="15000"/>
            </a:spcAft>
            <a:buChar char="••"/>
          </a:pPr>
          <a:r>
            <a:rPr lang="en-IN" sz="1400" b="1" kern="1200" dirty="0" smtClean="0"/>
            <a:t>Documentation and Preservation</a:t>
          </a:r>
          <a:endParaRPr lang="en-IN" sz="1400" b="1" kern="1200" dirty="0"/>
        </a:p>
        <a:p>
          <a:pPr marL="114300" lvl="1" indent="-114300" algn="l" defTabSz="622300">
            <a:lnSpc>
              <a:spcPct val="90000"/>
            </a:lnSpc>
            <a:spcBef>
              <a:spcPct val="0"/>
            </a:spcBef>
            <a:spcAft>
              <a:spcPct val="15000"/>
            </a:spcAft>
            <a:buChar char="••"/>
          </a:pPr>
          <a:r>
            <a:rPr lang="en-IN" sz="1400" b="1" kern="1200" smtClean="0"/>
            <a:t>Cultural Centres</a:t>
          </a:r>
          <a:endParaRPr lang="en-IN" sz="1400" b="1" kern="1200" dirty="0"/>
        </a:p>
        <a:p>
          <a:pPr marL="114300" lvl="1" indent="-114300" algn="l" defTabSz="622300">
            <a:lnSpc>
              <a:spcPct val="90000"/>
            </a:lnSpc>
            <a:spcBef>
              <a:spcPct val="0"/>
            </a:spcBef>
            <a:spcAft>
              <a:spcPct val="15000"/>
            </a:spcAft>
            <a:buChar char="••"/>
          </a:pPr>
          <a:r>
            <a:rPr lang="en-IN" sz="1400" b="1" kern="1200" dirty="0" smtClean="0"/>
            <a:t>Promotion of Tribal Languages</a:t>
          </a:r>
          <a:endParaRPr lang="en-IN" sz="1400" b="1" kern="1200" dirty="0"/>
        </a:p>
        <a:p>
          <a:pPr marL="114300" lvl="1" indent="-114300" algn="l" defTabSz="622300">
            <a:lnSpc>
              <a:spcPct val="90000"/>
            </a:lnSpc>
            <a:spcBef>
              <a:spcPct val="0"/>
            </a:spcBef>
            <a:spcAft>
              <a:spcPct val="15000"/>
            </a:spcAft>
            <a:buChar char="••"/>
          </a:pPr>
          <a:r>
            <a:rPr lang="en-IN" sz="1400" b="1" kern="1200" dirty="0" smtClean="0"/>
            <a:t>Intellectual Property Rights</a:t>
          </a:r>
          <a:endParaRPr lang="en-IN" sz="1400" b="1" kern="1200" dirty="0"/>
        </a:p>
      </dsp:txBody>
      <dsp:txXfrm>
        <a:off x="1773115" y="2798298"/>
        <a:ext cx="6456484" cy="1271953"/>
      </dsp:txXfrm>
    </dsp:sp>
    <dsp:sp modelId="{7DE5EEBB-22B3-42C8-B39E-6487B9247EFE}">
      <dsp:nvSpPr>
        <dsp:cNvPr id="0" name=""/>
        <dsp:cNvSpPr/>
      </dsp:nvSpPr>
      <dsp:spPr>
        <a:xfrm>
          <a:off x="725116" y="3232268"/>
          <a:ext cx="450076" cy="404013"/>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1">
          <a:scrgbClr r="0" g="0" b="0"/>
        </a:effectRef>
        <a:fontRef idx="minor"/>
      </dsp:style>
    </dsp:sp>
    <dsp:sp modelId="{BB13DDE0-E820-42A8-939B-AC7CA848A7DC}">
      <dsp:nvSpPr>
        <dsp:cNvPr id="0" name=""/>
        <dsp:cNvSpPr/>
      </dsp:nvSpPr>
      <dsp:spPr>
        <a:xfrm>
          <a:off x="0" y="4197447"/>
          <a:ext cx="8229600" cy="12719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63000"/>
                <a:tint val="82000"/>
              </a:schemeClr>
              <a:schemeClr val="accent1">
                <a:hueOff val="0"/>
                <a:satOff val="0"/>
                <a:lumOff val="0"/>
                <a:alphaOff val="0"/>
                <a:tint val="10000"/>
                <a:satMod val="400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1" kern="1200" dirty="0" smtClean="0"/>
            <a:t>Administrative and Governance Structure</a:t>
          </a:r>
          <a:endParaRPr lang="en-IN" sz="1800" b="1" kern="1200" dirty="0"/>
        </a:p>
        <a:p>
          <a:pPr marL="114300" lvl="1" indent="-114300" algn="l" defTabSz="622300">
            <a:lnSpc>
              <a:spcPct val="90000"/>
            </a:lnSpc>
            <a:spcBef>
              <a:spcPct val="0"/>
            </a:spcBef>
            <a:spcAft>
              <a:spcPct val="15000"/>
            </a:spcAft>
            <a:buChar char="••"/>
          </a:pPr>
          <a:r>
            <a:rPr lang="en-IN" sz="1400" b="1" kern="1200" smtClean="0"/>
            <a:t>Good Governance</a:t>
          </a:r>
          <a:endParaRPr lang="en-IN" sz="1400" b="1" kern="1200" dirty="0"/>
        </a:p>
        <a:p>
          <a:pPr marL="114300" lvl="1" indent="-114300" algn="l" defTabSz="622300">
            <a:lnSpc>
              <a:spcPct val="90000"/>
            </a:lnSpc>
            <a:spcBef>
              <a:spcPct val="0"/>
            </a:spcBef>
            <a:spcAft>
              <a:spcPct val="15000"/>
            </a:spcAft>
            <a:buChar char="••"/>
          </a:pPr>
          <a:r>
            <a:rPr lang="en-IN" sz="1400" b="1" kern="1200" dirty="0" smtClean="0"/>
            <a:t>Multi-institutional Delivery System</a:t>
          </a:r>
          <a:endParaRPr lang="en-IN" sz="1400" b="1" kern="1200" dirty="0"/>
        </a:p>
        <a:p>
          <a:pPr marL="114300" lvl="1" indent="-114300" algn="l" defTabSz="622300">
            <a:lnSpc>
              <a:spcPct val="90000"/>
            </a:lnSpc>
            <a:spcBef>
              <a:spcPct val="0"/>
            </a:spcBef>
            <a:spcAft>
              <a:spcPct val="15000"/>
            </a:spcAft>
            <a:buChar char="••"/>
          </a:pPr>
          <a:r>
            <a:rPr lang="en-IN" sz="1400" b="1" kern="1200" dirty="0" smtClean="0"/>
            <a:t>Participative and Community Oriented</a:t>
          </a:r>
          <a:endParaRPr lang="en-IN" sz="1200" b="1" kern="1200" dirty="0"/>
        </a:p>
      </dsp:txBody>
      <dsp:txXfrm>
        <a:off x="1773115" y="4197447"/>
        <a:ext cx="6456484" cy="1271953"/>
      </dsp:txXfrm>
    </dsp:sp>
    <dsp:sp modelId="{07BF630B-5C6C-48CA-B97C-AD6B19D161E0}">
      <dsp:nvSpPr>
        <dsp:cNvPr id="0" name=""/>
        <dsp:cNvSpPr/>
      </dsp:nvSpPr>
      <dsp:spPr>
        <a:xfrm>
          <a:off x="725116" y="4592475"/>
          <a:ext cx="450076" cy="481897"/>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a:outerShdw blurRad="95000" rotWithShape="0">
            <a:srgbClr val="000000">
              <a:alpha val="50000"/>
            </a:srgbClr>
          </a:outerShdw>
          <a:softEdge rad="12700"/>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300F62-45C3-4258-9B73-CB0ED84B960C}">
      <dsp:nvSpPr>
        <dsp:cNvPr id="0" name=""/>
        <dsp:cNvSpPr/>
      </dsp:nvSpPr>
      <dsp:spPr>
        <a:xfrm>
          <a:off x="154346" y="248811"/>
          <a:ext cx="2057482" cy="1122007"/>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lumMod val="50000"/>
                </a:schemeClr>
              </a:solidFill>
            </a:rPr>
            <a:t>Alienation</a:t>
          </a:r>
          <a:endParaRPr lang="en-IN" sz="2800" b="1" kern="1200" dirty="0">
            <a:solidFill>
              <a:schemeClr val="bg2">
                <a:lumMod val="50000"/>
              </a:schemeClr>
            </a:solidFill>
          </a:endParaRPr>
        </a:p>
      </dsp:txBody>
      <dsp:txXfrm>
        <a:off x="154346" y="248811"/>
        <a:ext cx="2057482" cy="1122007"/>
      </dsp:txXfrm>
    </dsp:sp>
    <dsp:sp modelId="{0A7D7A7F-F7CB-499D-BCE7-4F59F9B63E61}">
      <dsp:nvSpPr>
        <dsp:cNvPr id="0" name=""/>
        <dsp:cNvSpPr/>
      </dsp:nvSpPr>
      <dsp:spPr>
        <a:xfrm>
          <a:off x="4978866" y="248811"/>
          <a:ext cx="2057482" cy="1122007"/>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lumMod val="50000"/>
                </a:schemeClr>
              </a:solidFill>
            </a:rPr>
            <a:t>Assimilation</a:t>
          </a:r>
          <a:endParaRPr lang="en-IN" sz="2000" b="1" kern="1200" dirty="0">
            <a:solidFill>
              <a:schemeClr val="bg2">
                <a:lumMod val="50000"/>
              </a:schemeClr>
            </a:solidFill>
          </a:endParaRPr>
        </a:p>
      </dsp:txBody>
      <dsp:txXfrm>
        <a:off x="4978866" y="248811"/>
        <a:ext cx="2057482" cy="1122007"/>
      </dsp:txXfrm>
    </dsp:sp>
    <dsp:sp modelId="{7A9F2DFD-C065-4BFA-922F-0347402F5164}">
      <dsp:nvSpPr>
        <dsp:cNvPr id="0" name=""/>
        <dsp:cNvSpPr/>
      </dsp:nvSpPr>
      <dsp:spPr>
        <a:xfrm>
          <a:off x="4978866" y="3201147"/>
          <a:ext cx="2057482" cy="1122007"/>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lumMod val="50000"/>
                </a:schemeClr>
              </a:solidFill>
            </a:rPr>
            <a:t>Holistic</a:t>
          </a:r>
          <a:endParaRPr lang="en-IN" sz="2800" b="1" kern="1200" dirty="0">
            <a:solidFill>
              <a:schemeClr val="bg2">
                <a:lumMod val="50000"/>
              </a:schemeClr>
            </a:solidFill>
          </a:endParaRPr>
        </a:p>
      </dsp:txBody>
      <dsp:txXfrm>
        <a:off x="4978866" y="3201147"/>
        <a:ext cx="2057482" cy="1122007"/>
      </dsp:txXfrm>
    </dsp:sp>
    <dsp:sp modelId="{C9EF4176-FFDF-40D2-935D-0B15449B9629}">
      <dsp:nvSpPr>
        <dsp:cNvPr id="0" name=""/>
        <dsp:cNvSpPr/>
      </dsp:nvSpPr>
      <dsp:spPr>
        <a:xfrm>
          <a:off x="226355" y="1905018"/>
          <a:ext cx="2057482" cy="1122007"/>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lumMod val="50000"/>
                </a:schemeClr>
              </a:solidFill>
            </a:rPr>
            <a:t>Adversary</a:t>
          </a:r>
          <a:endParaRPr lang="en-IN" sz="2800" b="1" kern="1200" dirty="0">
            <a:solidFill>
              <a:schemeClr val="bg2">
                <a:lumMod val="50000"/>
              </a:schemeClr>
            </a:solidFill>
          </a:endParaRPr>
        </a:p>
      </dsp:txBody>
      <dsp:txXfrm>
        <a:off x="226355" y="1905018"/>
        <a:ext cx="2057482" cy="1122007"/>
      </dsp:txXfrm>
    </dsp:sp>
    <dsp:sp modelId="{D0D62C34-67CE-4474-A5BC-65A03DC31392}">
      <dsp:nvSpPr>
        <dsp:cNvPr id="0" name=""/>
        <dsp:cNvSpPr/>
      </dsp:nvSpPr>
      <dsp:spPr>
        <a:xfrm>
          <a:off x="226355" y="3273173"/>
          <a:ext cx="2057482" cy="1122007"/>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50000"/>
                </a:schemeClr>
              </a:solidFill>
            </a:rPr>
            <a:t>Segmented</a:t>
          </a:r>
          <a:endParaRPr lang="en-IN" sz="2400" b="1" kern="1200" dirty="0">
            <a:solidFill>
              <a:schemeClr val="bg2">
                <a:lumMod val="50000"/>
              </a:schemeClr>
            </a:solidFill>
          </a:endParaRPr>
        </a:p>
      </dsp:txBody>
      <dsp:txXfrm>
        <a:off x="226355" y="3273173"/>
        <a:ext cx="2057482" cy="1122007"/>
      </dsp:txXfrm>
    </dsp:sp>
    <dsp:sp modelId="{92724D17-C621-4974-ABA3-E4476CE9F49F}">
      <dsp:nvSpPr>
        <dsp:cNvPr id="0" name=""/>
        <dsp:cNvSpPr/>
      </dsp:nvSpPr>
      <dsp:spPr>
        <a:xfrm>
          <a:off x="4978866" y="1832976"/>
          <a:ext cx="2057482" cy="1122007"/>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50000"/>
                </a:schemeClr>
              </a:solidFill>
            </a:rPr>
            <a:t>Partner</a:t>
          </a:r>
          <a:endParaRPr lang="en-IN" sz="2400" b="1" kern="1200" dirty="0">
            <a:solidFill>
              <a:schemeClr val="bg2">
                <a:lumMod val="50000"/>
              </a:schemeClr>
            </a:solidFill>
          </a:endParaRPr>
        </a:p>
      </dsp:txBody>
      <dsp:txXfrm>
        <a:off x="4978866" y="1832976"/>
        <a:ext cx="2057482" cy="112200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9D2B33-F403-4A69-A645-0C3C5E0ABD59}">
      <dsp:nvSpPr>
        <dsp:cNvPr id="0" name=""/>
        <dsp:cNvSpPr/>
      </dsp:nvSpPr>
      <dsp:spPr>
        <a:xfrm>
          <a:off x="3316505" y="3182"/>
          <a:ext cx="4974758" cy="902895"/>
        </a:xfrm>
        <a:prstGeom prst="rightArrow">
          <a:avLst>
            <a:gd name="adj1" fmla="val 75000"/>
            <a:gd name="adj2" fmla="val 50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solidFill>
            </a:rPr>
            <a:t>Development rating</a:t>
          </a:r>
          <a:endParaRPr lang="en-IN" sz="1800" kern="1200" dirty="0">
            <a:solidFill>
              <a:schemeClr val="bg1"/>
            </a:solidFill>
          </a:endParaRPr>
        </a:p>
        <a:p>
          <a:pPr marL="171450" lvl="1" indent="-171450" algn="l" defTabSz="800100">
            <a:lnSpc>
              <a:spcPct val="90000"/>
            </a:lnSpc>
            <a:spcBef>
              <a:spcPct val="0"/>
            </a:spcBef>
            <a:spcAft>
              <a:spcPct val="15000"/>
            </a:spcAft>
            <a:buChar char="••"/>
          </a:pPr>
          <a:r>
            <a:rPr lang="en-US" sz="1800" kern="1200" dirty="0" smtClean="0">
              <a:solidFill>
                <a:schemeClr val="bg1"/>
              </a:solidFill>
            </a:rPr>
            <a:t>Focused approach</a:t>
          </a:r>
          <a:endParaRPr lang="en-IN" sz="1800" kern="1200" dirty="0">
            <a:solidFill>
              <a:schemeClr val="bg1"/>
            </a:solidFill>
          </a:endParaRPr>
        </a:p>
      </dsp:txBody>
      <dsp:txXfrm>
        <a:off x="3316505" y="3182"/>
        <a:ext cx="4974758" cy="902895"/>
      </dsp:txXfrm>
    </dsp:sp>
    <dsp:sp modelId="{51D47582-4AA3-4F1D-A2DC-0A905713F6FC}">
      <dsp:nvSpPr>
        <dsp:cNvPr id="0" name=""/>
        <dsp:cNvSpPr/>
      </dsp:nvSpPr>
      <dsp:spPr>
        <a:xfrm>
          <a:off x="0" y="3182"/>
          <a:ext cx="3316505" cy="90289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HDI Mapping of Tribal Areas</a:t>
          </a:r>
          <a:endParaRPr lang="en-IN" sz="2000" kern="1200" dirty="0">
            <a:solidFill>
              <a:schemeClr val="bg1"/>
            </a:solidFill>
          </a:endParaRPr>
        </a:p>
      </dsp:txBody>
      <dsp:txXfrm>
        <a:off x="0" y="3182"/>
        <a:ext cx="3316505" cy="902895"/>
      </dsp:txXfrm>
    </dsp:sp>
    <dsp:sp modelId="{A3E155D1-795B-47DD-AD3D-ADE7EF046399}">
      <dsp:nvSpPr>
        <dsp:cNvPr id="0" name=""/>
        <dsp:cNvSpPr/>
      </dsp:nvSpPr>
      <dsp:spPr>
        <a:xfrm>
          <a:off x="3317315" y="996367"/>
          <a:ext cx="4969900" cy="1324673"/>
        </a:xfrm>
        <a:prstGeom prst="rightArrow">
          <a:avLst>
            <a:gd name="adj1" fmla="val 75000"/>
            <a:gd name="adj2" fmla="val 50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solidFill>
            </a:rPr>
            <a:t>Region &amp; community specific need based scheme</a:t>
          </a:r>
          <a:endParaRPr lang="en-IN" sz="1600" kern="1200" dirty="0">
            <a:solidFill>
              <a:schemeClr val="bg1"/>
            </a:solidFill>
          </a:endParaRPr>
        </a:p>
        <a:p>
          <a:pPr marL="171450" lvl="1" indent="-171450" algn="l" defTabSz="711200">
            <a:lnSpc>
              <a:spcPct val="90000"/>
            </a:lnSpc>
            <a:spcBef>
              <a:spcPct val="0"/>
            </a:spcBef>
            <a:spcAft>
              <a:spcPct val="15000"/>
            </a:spcAft>
            <a:buChar char="••"/>
          </a:pPr>
          <a:r>
            <a:rPr lang="en-US" sz="1600" kern="1200" dirty="0" smtClean="0">
              <a:solidFill>
                <a:schemeClr val="bg1"/>
              </a:solidFill>
            </a:rPr>
            <a:t>Involvement of Local government and community </a:t>
          </a:r>
          <a:endParaRPr lang="en-IN" sz="1600" kern="1200" dirty="0">
            <a:solidFill>
              <a:schemeClr val="bg1"/>
            </a:solidFill>
          </a:endParaRPr>
        </a:p>
      </dsp:txBody>
      <dsp:txXfrm>
        <a:off x="3317315" y="996367"/>
        <a:ext cx="4969900" cy="1324673"/>
      </dsp:txXfrm>
    </dsp:sp>
    <dsp:sp modelId="{D057C220-3A2E-4657-BB3F-0F1C26D7B26D}">
      <dsp:nvSpPr>
        <dsp:cNvPr id="0" name=""/>
        <dsp:cNvSpPr/>
      </dsp:nvSpPr>
      <dsp:spPr>
        <a:xfrm>
          <a:off x="4048" y="1207256"/>
          <a:ext cx="3313266" cy="90289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National Policy  as a broad framework</a:t>
          </a:r>
          <a:endParaRPr lang="en-IN" sz="2000" kern="1200" dirty="0">
            <a:solidFill>
              <a:schemeClr val="bg1"/>
            </a:solidFill>
          </a:endParaRPr>
        </a:p>
      </dsp:txBody>
      <dsp:txXfrm>
        <a:off x="4048" y="1207256"/>
        <a:ext cx="3313266" cy="902895"/>
      </dsp:txXfrm>
    </dsp:sp>
    <dsp:sp modelId="{5DD8FC2A-498B-496E-9EE7-810A2C1F274E}">
      <dsp:nvSpPr>
        <dsp:cNvPr id="0" name=""/>
        <dsp:cNvSpPr/>
      </dsp:nvSpPr>
      <dsp:spPr>
        <a:xfrm>
          <a:off x="3316505" y="2411330"/>
          <a:ext cx="4974758" cy="902895"/>
        </a:xfrm>
        <a:prstGeom prst="rightArrow">
          <a:avLst>
            <a:gd name="adj1" fmla="val 75000"/>
            <a:gd name="adj2" fmla="val 50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bg1"/>
              </a:solidFill>
            </a:rPr>
            <a:t>Allocation on the basis of backwardness Index</a:t>
          </a:r>
          <a:endParaRPr lang="en-IN" sz="1800" kern="1200" dirty="0">
            <a:solidFill>
              <a:schemeClr val="bg1"/>
            </a:solidFill>
          </a:endParaRPr>
        </a:p>
      </dsp:txBody>
      <dsp:txXfrm>
        <a:off x="3316505" y="2411330"/>
        <a:ext cx="4974758" cy="902895"/>
      </dsp:txXfrm>
    </dsp:sp>
    <dsp:sp modelId="{86AC1F9E-19AC-4139-A230-FC9CAD35DFFE}">
      <dsp:nvSpPr>
        <dsp:cNvPr id="0" name=""/>
        <dsp:cNvSpPr/>
      </dsp:nvSpPr>
      <dsp:spPr>
        <a:xfrm>
          <a:off x="0" y="2411330"/>
          <a:ext cx="3316505" cy="90289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National Tribal Finance Commission </a:t>
          </a:r>
          <a:endParaRPr lang="en-IN" sz="2000" kern="1200" dirty="0">
            <a:solidFill>
              <a:schemeClr val="bg1"/>
            </a:solidFill>
          </a:endParaRPr>
        </a:p>
      </dsp:txBody>
      <dsp:txXfrm>
        <a:off x="0" y="2411330"/>
        <a:ext cx="3316505" cy="902895"/>
      </dsp:txXfrm>
    </dsp:sp>
    <dsp:sp modelId="{E1096ED0-F74E-4243-881D-9CBD83BDA588}">
      <dsp:nvSpPr>
        <dsp:cNvPr id="0" name=""/>
        <dsp:cNvSpPr/>
      </dsp:nvSpPr>
      <dsp:spPr>
        <a:xfrm>
          <a:off x="3318124" y="3404515"/>
          <a:ext cx="4965046" cy="1143733"/>
        </a:xfrm>
        <a:prstGeom prst="rightArrow">
          <a:avLst>
            <a:gd name="adj1" fmla="val 75000"/>
            <a:gd name="adj2" fmla="val 50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bg1"/>
              </a:solidFill>
            </a:rPr>
            <a:t>Enterprise</a:t>
          </a:r>
          <a:endParaRPr lang="en-IN"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smtClean="0">
              <a:solidFill>
                <a:schemeClr val="bg1"/>
              </a:solidFill>
            </a:rPr>
            <a:t>Marketing</a:t>
          </a:r>
          <a:endParaRPr lang="en-IN"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smtClean="0">
              <a:solidFill>
                <a:schemeClr val="bg1"/>
              </a:solidFill>
            </a:rPr>
            <a:t>Profit generation and distribution</a:t>
          </a:r>
          <a:endParaRPr lang="en-IN" sz="1700" kern="1200" dirty="0">
            <a:solidFill>
              <a:schemeClr val="bg1"/>
            </a:solidFill>
          </a:endParaRPr>
        </a:p>
      </dsp:txBody>
      <dsp:txXfrm>
        <a:off x="3318124" y="3404515"/>
        <a:ext cx="4965046" cy="1143733"/>
      </dsp:txXfrm>
    </dsp:sp>
    <dsp:sp modelId="{3B7D8F21-1F70-4BFF-B5A1-0C02AE4FC624}">
      <dsp:nvSpPr>
        <dsp:cNvPr id="0" name=""/>
        <dsp:cNvSpPr/>
      </dsp:nvSpPr>
      <dsp:spPr>
        <a:xfrm>
          <a:off x="8092" y="3524934"/>
          <a:ext cx="3310031" cy="90289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Commercial Promotion of Tribal art and Skills</a:t>
          </a:r>
          <a:endParaRPr lang="en-IN" sz="2000" kern="1200" dirty="0">
            <a:solidFill>
              <a:schemeClr val="bg1"/>
            </a:solidFill>
          </a:endParaRPr>
        </a:p>
      </dsp:txBody>
      <dsp:txXfrm>
        <a:off x="8092" y="3524934"/>
        <a:ext cx="3310031" cy="902895"/>
      </dsp:txXfrm>
    </dsp:sp>
    <dsp:sp modelId="{ED644326-6579-4514-8F8B-A0CB028D5B4E}">
      <dsp:nvSpPr>
        <dsp:cNvPr id="0" name=""/>
        <dsp:cNvSpPr/>
      </dsp:nvSpPr>
      <dsp:spPr>
        <a:xfrm>
          <a:off x="3316505" y="4638538"/>
          <a:ext cx="4974758" cy="902895"/>
        </a:xfrm>
        <a:prstGeom prst="rightArrow">
          <a:avLst>
            <a:gd name="adj1" fmla="val 75000"/>
            <a:gd name="adj2" fmla="val 50000"/>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bg1"/>
              </a:solidFill>
            </a:rPr>
            <a:t>Rehabilitation Policy and other policies</a:t>
          </a:r>
          <a:endParaRPr lang="en-IN" sz="1700" kern="1200" dirty="0">
            <a:solidFill>
              <a:schemeClr val="bg1"/>
            </a:solidFill>
          </a:endParaRPr>
        </a:p>
      </dsp:txBody>
      <dsp:txXfrm>
        <a:off x="3316505" y="4638538"/>
        <a:ext cx="4974758" cy="902895"/>
      </dsp:txXfrm>
    </dsp:sp>
    <dsp:sp modelId="{EA56E238-4295-4F19-99D6-18B4C9919DD5}">
      <dsp:nvSpPr>
        <dsp:cNvPr id="0" name=""/>
        <dsp:cNvSpPr/>
      </dsp:nvSpPr>
      <dsp:spPr>
        <a:xfrm>
          <a:off x="0" y="4638538"/>
          <a:ext cx="3316505" cy="90289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Time bound Implementation</a:t>
          </a:r>
          <a:endParaRPr lang="en-IN" sz="2000" kern="1200" dirty="0">
            <a:solidFill>
              <a:schemeClr val="bg1"/>
            </a:solidFill>
          </a:endParaRPr>
        </a:p>
      </dsp:txBody>
      <dsp:txXfrm>
        <a:off x="0" y="4638538"/>
        <a:ext cx="3316505" cy="9028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16" name="Slide Number Placeholder 15"/>
          <p:cNvSpPr>
            <a:spLocks noGrp="1"/>
          </p:cNvSpPr>
          <p:nvPr>
            <p:ph type="sldNum" sz="quarter" idx="11"/>
          </p:nvPr>
        </p:nvSpPr>
        <p:spPr/>
        <p:txBody>
          <a:bodyPr/>
          <a:lstStyle/>
          <a:p>
            <a:fld id="{C4DD7E81-CC39-4EB0-A565-74D1BFAE5EF7}" type="slidenum">
              <a:rPr lang="en-IN" smtClean="0"/>
              <a:pPr/>
              <a:t>‹#›</a:t>
            </a:fld>
            <a:endParaRPr lang="en-IN"/>
          </a:p>
        </p:txBody>
      </p:sp>
      <p:sp>
        <p:nvSpPr>
          <p:cNvPr id="17" name="Footer Placeholder 16"/>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DD7E81-CC39-4EB0-A565-74D1BFAE5EF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DD7E81-CC39-4EB0-A565-74D1BFAE5EF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7672D19-4841-49E7-8B4C-9853F6D39015}" type="datetimeFigureOut">
              <a:rPr lang="en-IN" smtClean="0"/>
              <a:pPr/>
              <a:t>22-11-2012</a:t>
            </a:fld>
            <a:endParaRPr lang="en-IN"/>
          </a:p>
        </p:txBody>
      </p:sp>
      <p:sp>
        <p:nvSpPr>
          <p:cNvPr id="15" name="Slide Number Placeholder 14"/>
          <p:cNvSpPr>
            <a:spLocks noGrp="1"/>
          </p:cNvSpPr>
          <p:nvPr>
            <p:ph type="sldNum" sz="quarter" idx="15"/>
          </p:nvPr>
        </p:nvSpPr>
        <p:spPr/>
        <p:txBody>
          <a:bodyPr/>
          <a:lstStyle>
            <a:lvl1pPr algn="ctr">
              <a:defRPr/>
            </a:lvl1pPr>
          </a:lstStyle>
          <a:p>
            <a:fld id="{C4DD7E81-CC39-4EB0-A565-74D1BFAE5EF7}" type="slidenum">
              <a:rPr lang="en-IN" smtClean="0"/>
              <a:pPr/>
              <a:t>‹#›</a:t>
            </a:fld>
            <a:endParaRPr lang="en-IN"/>
          </a:p>
        </p:txBody>
      </p:sp>
      <p:sp>
        <p:nvSpPr>
          <p:cNvPr id="16" name="Footer Placeholder 15"/>
          <p:cNvSpPr>
            <a:spLocks noGrp="1"/>
          </p:cNvSpPr>
          <p:nvPr>
            <p:ph type="ftr" sz="quarter" idx="16"/>
          </p:nvPr>
        </p:nvSpPr>
        <p:spPr/>
        <p:txBody>
          <a:bodyPr/>
          <a:lstStyle/>
          <a:p>
            <a:endParaRPr lang="en-IN"/>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DD7E81-CC39-4EB0-A565-74D1BFAE5EF7}" type="slidenum">
              <a:rPr lang="en-IN" smtClean="0"/>
              <a:pPr/>
              <a:t>‹#›</a:t>
            </a:fld>
            <a:endParaRPr lang="en-IN"/>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DD7E81-CC39-4EB0-A565-74D1BFAE5EF7}"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4DD7E81-CC39-4EB0-A565-74D1BFAE5EF7}" type="slidenum">
              <a:rPr lang="en-IN" smtClean="0"/>
              <a:pPr/>
              <a:t>‹#›</a:t>
            </a:fld>
            <a:endParaRPr lang="en-IN"/>
          </a:p>
        </p:txBody>
      </p:sp>
      <p:sp>
        <p:nvSpPr>
          <p:cNvPr id="8" name="Footer Placeholder 7"/>
          <p:cNvSpPr>
            <a:spLocks noGrp="1"/>
          </p:cNvSpPr>
          <p:nvPr>
            <p:ph type="ftr" sz="quarter" idx="11"/>
          </p:nvPr>
        </p:nvSpPr>
        <p:spPr/>
        <p:txBody>
          <a:bodyPr/>
          <a:lstStyle/>
          <a:p>
            <a:endParaRPr lang="en-IN"/>
          </a:p>
        </p:txBody>
      </p:sp>
      <p:sp>
        <p:nvSpPr>
          <p:cNvPr id="7" name="Date Placeholder 6"/>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4DD7E81-CC39-4EB0-A565-74D1BFAE5EF7}" type="slidenum">
              <a:rPr lang="en-IN" smtClean="0"/>
              <a:pPr/>
              <a:t>‹#›</a:t>
            </a:fld>
            <a:endParaRPr lang="en-IN"/>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4DD7E81-CC39-4EB0-A565-74D1BFAE5EF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7672D19-4841-49E7-8B4C-9853F6D39015}" type="datetimeFigureOut">
              <a:rPr lang="en-IN" smtClean="0"/>
              <a:pPr/>
              <a:t>22-11-2012</a:t>
            </a:fld>
            <a:endParaRPr lang="en-IN"/>
          </a:p>
        </p:txBody>
      </p:sp>
      <p:sp>
        <p:nvSpPr>
          <p:cNvPr id="9" name="Slide Number Placeholder 8"/>
          <p:cNvSpPr>
            <a:spLocks noGrp="1"/>
          </p:cNvSpPr>
          <p:nvPr>
            <p:ph type="sldNum" sz="quarter" idx="15"/>
          </p:nvPr>
        </p:nvSpPr>
        <p:spPr/>
        <p:txBody>
          <a:bodyPr/>
          <a:lstStyle/>
          <a:p>
            <a:fld id="{C4DD7E81-CC39-4EB0-A565-74D1BFAE5EF7}" type="slidenum">
              <a:rPr lang="en-IN" smtClean="0"/>
              <a:pPr/>
              <a:t>‹#›</a:t>
            </a:fld>
            <a:endParaRPr lang="en-IN"/>
          </a:p>
        </p:txBody>
      </p:sp>
      <p:sp>
        <p:nvSpPr>
          <p:cNvPr id="10" name="Footer Placeholder 9"/>
          <p:cNvSpPr>
            <a:spLocks noGrp="1"/>
          </p:cNvSpPr>
          <p:nvPr>
            <p:ph type="ftr" sz="quarter" idx="16"/>
          </p:nvPr>
        </p:nvSpPr>
        <p:spPr/>
        <p:txBody>
          <a:bodyPr/>
          <a:lstStyle/>
          <a:p>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7672D19-4841-49E7-8B4C-9853F6D39015}" type="datetimeFigureOut">
              <a:rPr lang="en-IN" smtClean="0"/>
              <a:pPr/>
              <a:t>22-11-2012</a:t>
            </a:fld>
            <a:endParaRPr lang="en-IN"/>
          </a:p>
        </p:txBody>
      </p:sp>
      <p:sp>
        <p:nvSpPr>
          <p:cNvPr id="9" name="Slide Number Placeholder 8"/>
          <p:cNvSpPr>
            <a:spLocks noGrp="1"/>
          </p:cNvSpPr>
          <p:nvPr>
            <p:ph type="sldNum" sz="quarter" idx="11"/>
          </p:nvPr>
        </p:nvSpPr>
        <p:spPr/>
        <p:txBody>
          <a:bodyPr/>
          <a:lstStyle/>
          <a:p>
            <a:fld id="{C4DD7E81-CC39-4EB0-A565-74D1BFAE5EF7}"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7672D19-4841-49E7-8B4C-9853F6D39015}" type="datetimeFigureOut">
              <a:rPr lang="en-IN" smtClean="0"/>
              <a:pPr/>
              <a:t>22-11-2012</a:t>
            </a:fld>
            <a:endParaRPr lang="en-IN"/>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IN"/>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4DD7E81-CC39-4EB0-A565-74D1BFAE5EF7}" type="slidenum">
              <a:rPr lang="en-IN" smtClean="0"/>
              <a:pPr/>
              <a:t>‹#›</a:t>
            </a:fld>
            <a:endParaRPr lang="en-IN"/>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9552" y="2348880"/>
            <a:ext cx="8305800" cy="1152128"/>
          </a:xfrm>
        </p:spPr>
        <p:txBody>
          <a:bodyPr/>
          <a:lstStyle/>
          <a:p>
            <a:r>
              <a:rPr lang="en-IN" sz="3200" b="1" dirty="0" smtClean="0">
                <a:solidFill>
                  <a:schemeClr val="bg2">
                    <a:lumMod val="50000"/>
                  </a:schemeClr>
                </a:solidFill>
              </a:rPr>
              <a:t>Public Policy Analysis</a:t>
            </a:r>
            <a:br>
              <a:rPr lang="en-IN" sz="3200" b="1" dirty="0" smtClean="0">
                <a:solidFill>
                  <a:schemeClr val="bg2">
                    <a:lumMod val="50000"/>
                  </a:schemeClr>
                </a:solidFill>
              </a:rPr>
            </a:br>
            <a:r>
              <a:rPr lang="en-IN" sz="3200" b="1" dirty="0" smtClean="0">
                <a:solidFill>
                  <a:schemeClr val="bg2">
                    <a:lumMod val="50000"/>
                  </a:schemeClr>
                </a:solidFill>
              </a:rPr>
              <a:t>National Policy on Tribals</a:t>
            </a:r>
            <a:br>
              <a:rPr lang="en-IN" sz="3200" b="1" dirty="0" smtClean="0">
                <a:solidFill>
                  <a:schemeClr val="bg2">
                    <a:lumMod val="50000"/>
                  </a:schemeClr>
                </a:solidFill>
              </a:rPr>
            </a:br>
            <a:endParaRPr lang="en-IN" sz="3200" b="1" dirty="0">
              <a:solidFill>
                <a:schemeClr val="bg2">
                  <a:lumMod val="50000"/>
                </a:schemeClr>
              </a:solidFill>
            </a:endParaRPr>
          </a:p>
        </p:txBody>
      </p:sp>
      <p:pic>
        <p:nvPicPr>
          <p:cNvPr id="4" name="Picture 2" descr="C:\Users\Vaibhav\Pictures\Dr MCRHRDIA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404664"/>
            <a:ext cx="895350" cy="761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483768" y="1196752"/>
            <a:ext cx="4572000" cy="646331"/>
          </a:xfrm>
          <a:prstGeom prst="rect">
            <a:avLst/>
          </a:prstGeom>
        </p:spPr>
        <p:txBody>
          <a:bodyPr>
            <a:spAutoFit/>
          </a:bodyPr>
          <a:lstStyle/>
          <a:p>
            <a:pPr algn="ctr"/>
            <a:r>
              <a:rPr lang="en-US" b="1" dirty="0" smtClean="0">
                <a:solidFill>
                  <a:schemeClr val="bg1">
                    <a:lumMod val="95000"/>
                    <a:lumOff val="5000"/>
                  </a:schemeClr>
                </a:solidFill>
              </a:rPr>
              <a:t>Dr. MCRHRDIAP</a:t>
            </a:r>
            <a:br>
              <a:rPr lang="en-US" b="1" dirty="0" smtClean="0">
                <a:solidFill>
                  <a:schemeClr val="bg1">
                    <a:lumMod val="95000"/>
                    <a:lumOff val="5000"/>
                  </a:schemeClr>
                </a:solidFill>
              </a:rPr>
            </a:br>
            <a:r>
              <a:rPr lang="en-US" b="1" dirty="0" smtClean="0">
                <a:solidFill>
                  <a:schemeClr val="bg1">
                    <a:lumMod val="95000"/>
                    <a:lumOff val="5000"/>
                  </a:schemeClr>
                </a:solidFill>
              </a:rPr>
              <a:t>87</a:t>
            </a:r>
            <a:r>
              <a:rPr lang="en-US" b="1" baseline="30000" dirty="0" smtClean="0">
                <a:solidFill>
                  <a:schemeClr val="bg1">
                    <a:lumMod val="95000"/>
                    <a:lumOff val="5000"/>
                  </a:schemeClr>
                </a:solidFill>
              </a:rPr>
              <a:t>th</a:t>
            </a:r>
            <a:r>
              <a:rPr lang="en-US" b="1" dirty="0" smtClean="0">
                <a:solidFill>
                  <a:schemeClr val="bg1">
                    <a:lumMod val="95000"/>
                    <a:lumOff val="5000"/>
                  </a:schemeClr>
                </a:solidFill>
              </a:rPr>
              <a:t>  FOUNDATION COURSE</a:t>
            </a:r>
            <a:endParaRPr lang="en-IN" dirty="0">
              <a:solidFill>
                <a:schemeClr val="bg1">
                  <a:lumMod val="95000"/>
                  <a:lumOff val="5000"/>
                </a:schemeClr>
              </a:solidFill>
            </a:endParaRPr>
          </a:p>
        </p:txBody>
      </p:sp>
      <p:pic>
        <p:nvPicPr>
          <p:cNvPr id="7" name="Picture 6" descr="C:\Users\deepak\Desktop\26122010198 - Copy.jpg"/>
          <p:cNvPicPr/>
          <p:nvPr/>
        </p:nvPicPr>
        <p:blipFill>
          <a:blip r:embed="rId3" cstate="print"/>
          <a:srcRect/>
          <a:stretch>
            <a:fillRect/>
          </a:stretch>
        </p:blipFill>
        <p:spPr bwMode="auto">
          <a:xfrm>
            <a:off x="1619672" y="3717032"/>
            <a:ext cx="5976664" cy="2924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525963"/>
          </a:xfrm>
        </p:spPr>
        <p:txBody>
          <a:bodyPr>
            <a:normAutofit/>
          </a:bodyPr>
          <a:lstStyle/>
          <a:p>
            <a:pPr algn="just"/>
            <a:r>
              <a:rPr lang="en-US" dirty="0" smtClean="0">
                <a:solidFill>
                  <a:schemeClr val="bg2">
                    <a:lumMod val="50000"/>
                  </a:schemeClr>
                </a:solidFill>
              </a:rPr>
              <a:t>In one of the objective- </a:t>
            </a:r>
            <a:r>
              <a:rPr lang="en-IN" dirty="0">
                <a:solidFill>
                  <a:schemeClr val="bg2">
                    <a:lumMod val="50000"/>
                  </a:schemeClr>
                </a:solidFill>
              </a:rPr>
              <a:t>Creating a massive people's movement with the involvement of women, for </a:t>
            </a:r>
            <a:r>
              <a:rPr lang="en-IN" dirty="0" smtClean="0">
                <a:solidFill>
                  <a:schemeClr val="bg2">
                    <a:lumMod val="50000"/>
                  </a:schemeClr>
                </a:solidFill>
              </a:rPr>
              <a:t>achieving </a:t>
            </a:r>
            <a:r>
              <a:rPr lang="en-IN" dirty="0">
                <a:solidFill>
                  <a:schemeClr val="bg2">
                    <a:lumMod val="50000"/>
                  </a:schemeClr>
                </a:solidFill>
              </a:rPr>
              <a:t>these objectives and to minimise pressure on existing forests</a:t>
            </a:r>
            <a:r>
              <a:rPr lang="en-IN" dirty="0" smtClean="0">
                <a:solidFill>
                  <a:schemeClr val="bg2">
                    <a:lumMod val="50000"/>
                  </a:schemeClr>
                </a:solidFill>
              </a:rPr>
              <a:t>.</a:t>
            </a:r>
          </a:p>
          <a:p>
            <a:pPr algn="just"/>
            <a:endParaRPr lang="en-IN" dirty="0" smtClean="0">
              <a:solidFill>
                <a:schemeClr val="bg2">
                  <a:lumMod val="50000"/>
                </a:schemeClr>
              </a:solidFill>
            </a:endParaRPr>
          </a:p>
          <a:p>
            <a:pPr algn="just"/>
            <a:r>
              <a:rPr lang="en-IN" dirty="0" smtClean="0">
                <a:solidFill>
                  <a:schemeClr val="bg2">
                    <a:lumMod val="50000"/>
                  </a:schemeClr>
                </a:solidFill>
              </a:rPr>
              <a:t>Right and concession – people living near the forest area</a:t>
            </a:r>
            <a:endParaRPr lang="en-IN" dirty="0">
              <a:solidFill>
                <a:schemeClr val="bg2">
                  <a:lumMod val="50000"/>
                </a:schemeClr>
              </a:solidFill>
            </a:endParaRPr>
          </a:p>
        </p:txBody>
      </p:sp>
      <p:sp>
        <p:nvSpPr>
          <p:cNvPr id="2" name="Title 1"/>
          <p:cNvSpPr>
            <a:spLocks noGrp="1"/>
          </p:cNvSpPr>
          <p:nvPr>
            <p:ph type="title"/>
          </p:nvPr>
        </p:nvSpPr>
        <p:spPr/>
        <p:txBody>
          <a:bodyPr/>
          <a:lstStyle/>
          <a:p>
            <a:r>
              <a:rPr lang="en-US" dirty="0" smtClean="0">
                <a:solidFill>
                  <a:schemeClr val="bg2">
                    <a:lumMod val="50000"/>
                  </a:schemeClr>
                </a:solidFill>
              </a:rPr>
              <a:t>National Forest Policy</a:t>
            </a:r>
            <a:endParaRPr lang="en-IN" dirty="0">
              <a:solidFill>
                <a:schemeClr val="bg2">
                  <a:lumMod val="50000"/>
                </a:schemeClr>
              </a:solidFill>
            </a:endParaRPr>
          </a:p>
        </p:txBody>
      </p:sp>
    </p:spTree>
    <p:extLst>
      <p:ext uri="{BB962C8B-B14F-4D97-AF65-F5344CB8AC3E}">
        <p14:creationId xmlns="" xmlns:p14="http://schemas.microsoft.com/office/powerpoint/2010/main" val="4185244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2">
                    <a:lumMod val="50000"/>
                  </a:schemeClr>
                </a:solidFill>
              </a:rPr>
              <a:t>Symbiotic relation between forest and tribal </a:t>
            </a:r>
          </a:p>
          <a:p>
            <a:pPr lvl="1"/>
            <a:r>
              <a:rPr lang="en-US" dirty="0" smtClean="0">
                <a:solidFill>
                  <a:schemeClr val="bg2">
                    <a:lumMod val="50000"/>
                  </a:schemeClr>
                </a:solidFill>
              </a:rPr>
              <a:t>Contractor should be replaced by tribal cooperative, government corporation</a:t>
            </a:r>
          </a:p>
          <a:p>
            <a:pPr lvl="1"/>
            <a:r>
              <a:rPr lang="en-US" dirty="0" smtClean="0">
                <a:solidFill>
                  <a:schemeClr val="bg2">
                    <a:lumMod val="50000"/>
                  </a:schemeClr>
                </a:solidFill>
              </a:rPr>
              <a:t>Institutional arrangement for NTFP collection</a:t>
            </a:r>
          </a:p>
          <a:p>
            <a:pPr lvl="1"/>
            <a:r>
              <a:rPr lang="en-US" dirty="0" smtClean="0">
                <a:solidFill>
                  <a:schemeClr val="bg2">
                    <a:lumMod val="50000"/>
                  </a:schemeClr>
                </a:solidFill>
              </a:rPr>
              <a:t>Development of Forest villages</a:t>
            </a:r>
          </a:p>
          <a:p>
            <a:pPr lvl="1"/>
            <a:r>
              <a:rPr lang="en-US" dirty="0" smtClean="0">
                <a:solidFill>
                  <a:schemeClr val="bg2">
                    <a:lumMod val="50000"/>
                  </a:schemeClr>
                </a:solidFill>
              </a:rPr>
              <a:t>Family oriented scheme</a:t>
            </a:r>
          </a:p>
          <a:p>
            <a:pPr lvl="1"/>
            <a:r>
              <a:rPr lang="en-US" dirty="0" smtClean="0">
                <a:solidFill>
                  <a:schemeClr val="bg2">
                    <a:lumMod val="50000"/>
                  </a:schemeClr>
                </a:solidFill>
              </a:rPr>
              <a:t>Integrated development scheme</a:t>
            </a:r>
          </a:p>
          <a:p>
            <a:pPr marL="457200" lvl="1" indent="0">
              <a:buNone/>
            </a:pPr>
            <a:endParaRPr lang="en-IN" dirty="0">
              <a:solidFill>
                <a:schemeClr val="bg2">
                  <a:lumMod val="50000"/>
                </a:schemeClr>
              </a:solidFill>
            </a:endParaRPr>
          </a:p>
        </p:txBody>
      </p:sp>
      <p:sp>
        <p:nvSpPr>
          <p:cNvPr id="2" name="Title 1"/>
          <p:cNvSpPr>
            <a:spLocks noGrp="1"/>
          </p:cNvSpPr>
          <p:nvPr>
            <p:ph type="title"/>
          </p:nvPr>
        </p:nvSpPr>
        <p:spPr>
          <a:xfrm>
            <a:off x="467544" y="620688"/>
            <a:ext cx="8229600" cy="792162"/>
          </a:xfrm>
        </p:spPr>
        <p:txBody>
          <a:bodyPr>
            <a:normAutofit fontScale="90000"/>
          </a:bodyPr>
          <a:lstStyle/>
          <a:p>
            <a:r>
              <a:rPr lang="en-IN" b="1" dirty="0">
                <a:solidFill>
                  <a:schemeClr val="bg2">
                    <a:lumMod val="50000"/>
                  </a:schemeClr>
                </a:solidFill>
              </a:rPr>
              <a:t>Tribal People and Forests</a:t>
            </a:r>
            <a:r>
              <a:rPr lang="en-IN" dirty="0">
                <a:solidFill>
                  <a:schemeClr val="bg2">
                    <a:lumMod val="50000"/>
                  </a:schemeClr>
                </a:solidFill>
              </a:rPr>
              <a:t/>
            </a:r>
            <a:br>
              <a:rPr lang="en-IN" dirty="0">
                <a:solidFill>
                  <a:schemeClr val="bg2">
                    <a:lumMod val="50000"/>
                  </a:schemeClr>
                </a:solidFill>
              </a:rPr>
            </a:br>
            <a:endParaRPr lang="en-IN" dirty="0">
              <a:solidFill>
                <a:schemeClr val="bg2">
                  <a:lumMod val="50000"/>
                </a:schemeClr>
              </a:solidFill>
            </a:endParaRPr>
          </a:p>
        </p:txBody>
      </p:sp>
    </p:spTree>
    <p:extLst>
      <p:ext uri="{BB962C8B-B14F-4D97-AF65-F5344CB8AC3E}">
        <p14:creationId xmlns="" xmlns:p14="http://schemas.microsoft.com/office/powerpoint/2010/main" val="48234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19400" y="838200"/>
            <a:ext cx="7772400" cy="762000"/>
          </a:xfrm>
        </p:spPr>
        <p:txBody>
          <a:bodyPr/>
          <a:lstStyle/>
          <a:p>
            <a:r>
              <a:rPr lang="en-US"/>
              <a:t>JFM TRIANGLE</a:t>
            </a:r>
          </a:p>
        </p:txBody>
      </p:sp>
      <p:sp>
        <p:nvSpPr>
          <p:cNvPr id="17411" name="Oval 3"/>
          <p:cNvSpPr>
            <a:spLocks noChangeArrowheads="1"/>
          </p:cNvSpPr>
          <p:nvPr/>
        </p:nvSpPr>
        <p:spPr bwMode="auto">
          <a:xfrm>
            <a:off x="1371600" y="1752600"/>
            <a:ext cx="2438400" cy="20574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12" name="AutoShape 4"/>
          <p:cNvSpPr>
            <a:spLocks noChangeArrowheads="1"/>
          </p:cNvSpPr>
          <p:nvPr/>
        </p:nvSpPr>
        <p:spPr bwMode="auto">
          <a:xfrm>
            <a:off x="3200400" y="3886200"/>
            <a:ext cx="2971800" cy="243840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13" name="AutoShape 5"/>
          <p:cNvSpPr>
            <a:spLocks noChangeArrowheads="1"/>
          </p:cNvSpPr>
          <p:nvPr/>
        </p:nvSpPr>
        <p:spPr bwMode="auto">
          <a:xfrm>
            <a:off x="1752600" y="1752600"/>
            <a:ext cx="1676400" cy="1828800"/>
          </a:xfrm>
          <a:prstGeom prst="triangle">
            <a:avLst>
              <a:gd name="adj" fmla="val 50000"/>
            </a:avLst>
          </a:prstGeom>
          <a:solidFill>
            <a:schemeClr val="bg1"/>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14" name="Oval 6"/>
          <p:cNvSpPr>
            <a:spLocks noChangeArrowheads="1"/>
          </p:cNvSpPr>
          <p:nvPr/>
        </p:nvSpPr>
        <p:spPr bwMode="auto">
          <a:xfrm>
            <a:off x="5638800" y="1905000"/>
            <a:ext cx="2514600" cy="21336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15" name="AutoShape 7"/>
          <p:cNvSpPr>
            <a:spLocks noChangeArrowheads="1"/>
          </p:cNvSpPr>
          <p:nvPr/>
        </p:nvSpPr>
        <p:spPr bwMode="auto">
          <a:xfrm>
            <a:off x="6172200" y="1905000"/>
            <a:ext cx="1447800" cy="1905000"/>
          </a:xfrm>
          <a:prstGeom prst="triangle">
            <a:avLst>
              <a:gd name="adj" fmla="val 50000"/>
            </a:avLst>
          </a:prstGeom>
          <a:solidFill>
            <a:schemeClr val="bg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16" name="Oval 8"/>
          <p:cNvSpPr>
            <a:spLocks noChangeArrowheads="1"/>
          </p:cNvSpPr>
          <p:nvPr/>
        </p:nvSpPr>
        <p:spPr bwMode="auto">
          <a:xfrm>
            <a:off x="3733800" y="4953000"/>
            <a:ext cx="1905000" cy="12954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17" name="WordArt 9"/>
          <p:cNvSpPr>
            <a:spLocks noChangeArrowheads="1" noChangeShapeType="1" noTextEdit="1"/>
          </p:cNvSpPr>
          <p:nvPr/>
        </p:nvSpPr>
        <p:spPr bwMode="auto">
          <a:xfrm>
            <a:off x="3962400" y="5334000"/>
            <a:ext cx="1466850" cy="638175"/>
          </a:xfrm>
          <a:prstGeom prst="rect">
            <a:avLst/>
          </a:prstGeom>
        </p:spPr>
        <p:txBody>
          <a:bodyPr wrap="none" fromWordArt="1">
            <a:prstTxWarp prst="textPlain">
              <a:avLst>
                <a:gd name="adj" fmla="val 50000"/>
              </a:avLst>
            </a:prstTxWarp>
          </a:bodyPr>
          <a:lstStyle/>
          <a:p>
            <a:pPr algn="ctr"/>
            <a:r>
              <a:rPr lang="en-IN" sz="3600" i="1" kern="10">
                <a:ln w="9525">
                  <a:solidFill>
                    <a:srgbClr val="000000"/>
                  </a:solidFill>
                  <a:round/>
                  <a:headEnd/>
                  <a:tailEnd/>
                </a:ln>
                <a:solidFill>
                  <a:srgbClr val="FFFFFF"/>
                </a:solidFill>
                <a:effectLst>
                  <a:outerShdw dist="35921" dir="2700000" algn="ctr" rotWithShape="0">
                    <a:srgbClr val="808080"/>
                  </a:outerShdw>
                </a:effectLst>
                <a:latin typeface="Arial Black"/>
              </a:rPr>
              <a:t>forest</a:t>
            </a:r>
          </a:p>
        </p:txBody>
      </p:sp>
      <p:sp>
        <p:nvSpPr>
          <p:cNvPr id="17418" name="WordArt 10"/>
          <p:cNvSpPr>
            <a:spLocks noChangeArrowheads="1" noChangeShapeType="1" noTextEdit="1"/>
          </p:cNvSpPr>
          <p:nvPr/>
        </p:nvSpPr>
        <p:spPr bwMode="auto">
          <a:xfrm>
            <a:off x="685800" y="3505200"/>
            <a:ext cx="571500" cy="314325"/>
          </a:xfrm>
          <a:prstGeom prst="rect">
            <a:avLst/>
          </a:prstGeom>
        </p:spPr>
        <p:txBody>
          <a:bodyPr wrap="none" fromWordArt="1">
            <a:prstTxWarp prst="textPlain">
              <a:avLst>
                <a:gd name="adj" fmla="val 50000"/>
              </a:avLst>
            </a:prstTxWarp>
          </a:bodyPr>
          <a:lstStyle/>
          <a:p>
            <a:pPr algn="ctr"/>
            <a:r>
              <a:rPr lang="en-IN" sz="1800" i="1" kern="10" normalizeH="1">
                <a:ln w="9525">
                  <a:solidFill>
                    <a:srgbClr val="000000"/>
                  </a:solidFill>
                  <a:round/>
                  <a:headEnd/>
                  <a:tailEnd/>
                </a:ln>
                <a:solidFill>
                  <a:srgbClr val="FFFFFF"/>
                </a:solidFill>
                <a:effectLst>
                  <a:outerShdw dist="35921" dir="2700000" algn="ctr" rotWithShape="0">
                    <a:srgbClr val="808080"/>
                  </a:outerShdw>
                </a:effectLst>
                <a:latin typeface="Arial Black"/>
              </a:rPr>
              <a:t>NGO</a:t>
            </a:r>
          </a:p>
        </p:txBody>
      </p:sp>
      <p:sp>
        <p:nvSpPr>
          <p:cNvPr id="17419" name="WordArt 11"/>
          <p:cNvSpPr>
            <a:spLocks noChangeArrowheads="1" noChangeShapeType="1" noTextEdit="1"/>
          </p:cNvSpPr>
          <p:nvPr/>
        </p:nvSpPr>
        <p:spPr bwMode="auto">
          <a:xfrm>
            <a:off x="2362200" y="1447800"/>
            <a:ext cx="333375" cy="314325"/>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FD</a:t>
            </a:r>
          </a:p>
        </p:txBody>
      </p:sp>
      <p:sp>
        <p:nvSpPr>
          <p:cNvPr id="17420" name="WordArt 12"/>
          <p:cNvSpPr>
            <a:spLocks noChangeArrowheads="1" noChangeShapeType="1" noTextEdit="1"/>
          </p:cNvSpPr>
          <p:nvPr/>
        </p:nvSpPr>
        <p:spPr bwMode="auto">
          <a:xfrm>
            <a:off x="3200400" y="3581400"/>
            <a:ext cx="990600" cy="314325"/>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PEOPLE</a:t>
            </a:r>
          </a:p>
        </p:txBody>
      </p:sp>
      <p:sp>
        <p:nvSpPr>
          <p:cNvPr id="17421" name="WordArt 13"/>
          <p:cNvSpPr>
            <a:spLocks noChangeArrowheads="1" noChangeShapeType="1" noTextEdit="1"/>
          </p:cNvSpPr>
          <p:nvPr/>
        </p:nvSpPr>
        <p:spPr bwMode="auto">
          <a:xfrm>
            <a:off x="6781800" y="1524000"/>
            <a:ext cx="333375" cy="314325"/>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FD</a:t>
            </a:r>
          </a:p>
        </p:txBody>
      </p:sp>
      <p:sp>
        <p:nvSpPr>
          <p:cNvPr id="17422" name="WordArt 14"/>
          <p:cNvSpPr>
            <a:spLocks noChangeArrowheads="1" noChangeShapeType="1" noTextEdit="1"/>
          </p:cNvSpPr>
          <p:nvPr/>
        </p:nvSpPr>
        <p:spPr bwMode="auto">
          <a:xfrm>
            <a:off x="5638800" y="3810000"/>
            <a:ext cx="571500" cy="314325"/>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NGO</a:t>
            </a:r>
          </a:p>
        </p:txBody>
      </p:sp>
      <p:sp>
        <p:nvSpPr>
          <p:cNvPr id="17423" name="WordArt 15"/>
          <p:cNvSpPr>
            <a:spLocks noChangeArrowheads="1" noChangeShapeType="1" noTextEdit="1"/>
          </p:cNvSpPr>
          <p:nvPr/>
        </p:nvSpPr>
        <p:spPr bwMode="auto">
          <a:xfrm>
            <a:off x="7696200" y="3810000"/>
            <a:ext cx="990600" cy="314325"/>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PEOPLE</a:t>
            </a:r>
          </a:p>
        </p:txBody>
      </p:sp>
      <p:sp>
        <p:nvSpPr>
          <p:cNvPr id="17424" name="WordArt 16"/>
          <p:cNvSpPr>
            <a:spLocks noChangeArrowheads="1" noChangeShapeType="1" noTextEdit="1"/>
          </p:cNvSpPr>
          <p:nvPr/>
        </p:nvSpPr>
        <p:spPr bwMode="auto">
          <a:xfrm>
            <a:off x="4495800" y="3505200"/>
            <a:ext cx="333375" cy="314325"/>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FD</a:t>
            </a:r>
          </a:p>
        </p:txBody>
      </p:sp>
      <p:sp>
        <p:nvSpPr>
          <p:cNvPr id="17425" name="WordArt 17"/>
          <p:cNvSpPr>
            <a:spLocks noChangeArrowheads="1" noChangeShapeType="1" noTextEdit="1"/>
          </p:cNvSpPr>
          <p:nvPr/>
        </p:nvSpPr>
        <p:spPr bwMode="auto">
          <a:xfrm>
            <a:off x="2590800" y="6172200"/>
            <a:ext cx="571500" cy="385763"/>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NGO</a:t>
            </a:r>
          </a:p>
        </p:txBody>
      </p:sp>
      <p:sp>
        <p:nvSpPr>
          <p:cNvPr id="17426" name="WordArt 18"/>
          <p:cNvSpPr>
            <a:spLocks noChangeArrowheads="1" noChangeShapeType="1" noTextEdit="1"/>
          </p:cNvSpPr>
          <p:nvPr/>
        </p:nvSpPr>
        <p:spPr bwMode="auto">
          <a:xfrm>
            <a:off x="6096000" y="6172200"/>
            <a:ext cx="990600" cy="314325"/>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PEOPLE</a:t>
            </a:r>
          </a:p>
        </p:txBody>
      </p:sp>
      <p:sp>
        <p:nvSpPr>
          <p:cNvPr id="17427" name="AutoShape 19"/>
          <p:cNvSpPr>
            <a:spLocks noChangeArrowheads="1"/>
          </p:cNvSpPr>
          <p:nvPr/>
        </p:nvSpPr>
        <p:spPr bwMode="auto">
          <a:xfrm>
            <a:off x="4267200" y="2438400"/>
            <a:ext cx="976313" cy="485775"/>
          </a:xfrm>
          <a:prstGeom prst="rightArrow">
            <a:avLst>
              <a:gd name="adj1" fmla="val 50000"/>
              <a:gd name="adj2" fmla="val 50245"/>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28" name="AutoShape 20"/>
          <p:cNvSpPr>
            <a:spLocks noChangeArrowheads="1"/>
          </p:cNvSpPr>
          <p:nvPr/>
        </p:nvSpPr>
        <p:spPr bwMode="auto">
          <a:xfrm>
            <a:off x="5943600" y="4343400"/>
            <a:ext cx="485775" cy="976313"/>
          </a:xfrm>
          <a:prstGeom prst="downArrow">
            <a:avLst>
              <a:gd name="adj1" fmla="val 50000"/>
              <a:gd name="adj2" fmla="val 50245"/>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29" name="Line 21"/>
          <p:cNvSpPr>
            <a:spLocks noChangeShapeType="1"/>
          </p:cNvSpPr>
          <p:nvPr/>
        </p:nvSpPr>
        <p:spPr bwMode="auto">
          <a:xfrm>
            <a:off x="6858000" y="1981200"/>
            <a:ext cx="0" cy="838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430" name="Line 22"/>
          <p:cNvSpPr>
            <a:spLocks noChangeShapeType="1"/>
          </p:cNvSpPr>
          <p:nvPr/>
        </p:nvSpPr>
        <p:spPr bwMode="auto">
          <a:xfrm flipV="1">
            <a:off x="6248400" y="3352800"/>
            <a:ext cx="4572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431" name="Line 23"/>
          <p:cNvSpPr>
            <a:spLocks noChangeShapeType="1"/>
          </p:cNvSpPr>
          <p:nvPr/>
        </p:nvSpPr>
        <p:spPr bwMode="auto">
          <a:xfrm flipH="1" flipV="1">
            <a:off x="7010400" y="3352800"/>
            <a:ext cx="5334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432" name="Line 24"/>
          <p:cNvSpPr>
            <a:spLocks noChangeShapeType="1"/>
          </p:cNvSpPr>
          <p:nvPr/>
        </p:nvSpPr>
        <p:spPr bwMode="auto">
          <a:xfrm flipH="1">
            <a:off x="1676400" y="1752600"/>
            <a:ext cx="838200" cy="18288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433" name="Line 25"/>
          <p:cNvSpPr>
            <a:spLocks noChangeShapeType="1"/>
          </p:cNvSpPr>
          <p:nvPr/>
        </p:nvSpPr>
        <p:spPr bwMode="auto">
          <a:xfrm>
            <a:off x="2667000" y="1828800"/>
            <a:ext cx="914400" cy="175260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434" name="Line 26"/>
          <p:cNvSpPr>
            <a:spLocks noChangeShapeType="1"/>
          </p:cNvSpPr>
          <p:nvPr/>
        </p:nvSpPr>
        <p:spPr bwMode="auto">
          <a:xfrm>
            <a:off x="1752600" y="3657600"/>
            <a:ext cx="1752600"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435" name="AutoShape 27"/>
          <p:cNvSpPr>
            <a:spLocks noChangeArrowheads="1"/>
          </p:cNvSpPr>
          <p:nvPr/>
        </p:nvSpPr>
        <p:spPr bwMode="auto">
          <a:xfrm>
            <a:off x="2590800" y="4191000"/>
            <a:ext cx="485775" cy="976313"/>
          </a:xfrm>
          <a:prstGeom prst="upArrow">
            <a:avLst>
              <a:gd name="adj1" fmla="val 50000"/>
              <a:gd name="adj2" fmla="val 50245"/>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7436" name="WordArt 28"/>
          <p:cNvSpPr>
            <a:spLocks noChangeArrowheads="1" noChangeShapeType="1" noTextEdit="1"/>
          </p:cNvSpPr>
          <p:nvPr/>
        </p:nvSpPr>
        <p:spPr bwMode="auto">
          <a:xfrm>
            <a:off x="6629400" y="2971800"/>
            <a:ext cx="523875" cy="314325"/>
          </a:xfrm>
          <a:prstGeom prst="rect">
            <a:avLst/>
          </a:prstGeom>
        </p:spPr>
        <p:txBody>
          <a:bodyPr wrap="none" fromWordArt="1">
            <a:prstTxWarp prst="textPlain">
              <a:avLst>
                <a:gd name="adj" fmla="val 50000"/>
              </a:avLst>
            </a:prstTxWarp>
          </a:bodyPr>
          <a:lstStyle/>
          <a:p>
            <a:pPr algn="ctr"/>
            <a:r>
              <a:rPr lang="en-IN" sz="1800" i="1" kern="10">
                <a:ln w="9525">
                  <a:solidFill>
                    <a:srgbClr val="000000"/>
                  </a:solidFill>
                  <a:round/>
                  <a:headEnd/>
                  <a:tailEnd/>
                </a:ln>
                <a:solidFill>
                  <a:srgbClr val="FFFFFF"/>
                </a:solidFill>
                <a:effectLst>
                  <a:outerShdw dist="35921" dir="2700000" algn="ctr" rotWithShape="0">
                    <a:srgbClr val="808080"/>
                  </a:outerShdw>
                </a:effectLst>
                <a:latin typeface="Arial Black"/>
              </a:rPr>
              <a:t>JFM</a:t>
            </a:r>
          </a:p>
        </p:txBody>
      </p:sp>
    </p:spTree>
    <p:extLst>
      <p:ext uri="{BB962C8B-B14F-4D97-AF65-F5344CB8AC3E}">
        <p14:creationId xmlns="" xmlns:p14="http://schemas.microsoft.com/office/powerpoint/2010/main" val="229320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smtClean="0"/>
              <a:t>Is Joint Forest Management(JFM) relevant?</a:t>
            </a:r>
            <a:endParaRPr lang="en-IN" dirty="0"/>
          </a:p>
        </p:txBody>
      </p:sp>
      <p:sp>
        <p:nvSpPr>
          <p:cNvPr id="3" name="Content Placeholder 2"/>
          <p:cNvSpPr>
            <a:spLocks noGrp="1"/>
          </p:cNvSpPr>
          <p:nvPr>
            <p:ph sz="half" idx="1"/>
          </p:nvPr>
        </p:nvSpPr>
        <p:spPr/>
        <p:txBody>
          <a:bodyPr/>
          <a:lstStyle/>
          <a:p>
            <a:r>
              <a:rPr lang="en-US" dirty="0" smtClean="0"/>
              <a:t>JFM</a:t>
            </a:r>
          </a:p>
          <a:p>
            <a:r>
              <a:rPr lang="en-IN" dirty="0"/>
              <a:t>The </a:t>
            </a:r>
            <a:r>
              <a:rPr lang="en-IN" b="1" dirty="0"/>
              <a:t>Forest Rights Act</a:t>
            </a:r>
            <a:r>
              <a:rPr lang="en-IN" dirty="0"/>
              <a:t> 2006 (Scheduled Tribes and Other Traditional Forest Dwellers (Recognition of </a:t>
            </a:r>
            <a:r>
              <a:rPr lang="en-IN" b="1" dirty="0"/>
              <a:t>Forest Rights</a:t>
            </a:r>
            <a:r>
              <a:rPr lang="en-IN" dirty="0"/>
              <a:t>) </a:t>
            </a:r>
            <a:r>
              <a:rPr lang="en-IN" b="1" dirty="0"/>
              <a:t>Act</a:t>
            </a:r>
            <a:r>
              <a:rPr lang="en-IN" dirty="0"/>
              <a:t>)</a:t>
            </a:r>
          </a:p>
        </p:txBody>
      </p:sp>
      <p:sp>
        <p:nvSpPr>
          <p:cNvPr id="4" name="Content Placeholder 3"/>
          <p:cNvSpPr>
            <a:spLocks noGrp="1"/>
          </p:cNvSpPr>
          <p:nvPr>
            <p:ph sz="half" idx="2"/>
          </p:nvPr>
        </p:nvSpPr>
        <p:spPr/>
        <p:txBody>
          <a:bodyPr/>
          <a:lstStyle/>
          <a:p>
            <a:endParaRPr lang="en-IN"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1600200"/>
            <a:ext cx="41529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79437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Peoples perception Now a days</a:t>
            </a:r>
            <a:endParaRPr lang="en-IN" dirty="0"/>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val="19284639"/>
              </p:ext>
            </p:extLst>
          </p:nvPr>
        </p:nvGraphicFramePr>
        <p:xfrm>
          <a:off x="457200" y="1524000"/>
          <a:ext cx="4059238"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sz="half" idx="2"/>
          </p:nvPr>
        </p:nvSpPr>
        <p:spPr>
          <a:xfrm>
            <a:off x="4648200" y="1752601"/>
            <a:ext cx="4038600" cy="4267200"/>
          </a:xfrm>
        </p:spPr>
        <p:txBody>
          <a:bodyPr/>
          <a:lstStyle/>
          <a:p>
            <a:r>
              <a:rPr lang="en-US" dirty="0" smtClean="0"/>
              <a:t>Government funding also depends upon your perception.</a:t>
            </a:r>
          </a:p>
          <a:p>
            <a:r>
              <a:rPr lang="en-US" dirty="0" smtClean="0"/>
              <a:t>Government has to </a:t>
            </a:r>
            <a:r>
              <a:rPr lang="en-US" smtClean="0"/>
              <a:t>make policy to </a:t>
            </a:r>
            <a:r>
              <a:rPr lang="en-US" dirty="0" smtClean="0"/>
              <a:t>satisfy them</a:t>
            </a:r>
            <a:endParaRPr lang="en-IN" dirty="0"/>
          </a:p>
        </p:txBody>
      </p:sp>
      <p:sp>
        <p:nvSpPr>
          <p:cNvPr id="6" name="TextBox 5"/>
          <p:cNvSpPr txBox="1"/>
          <p:nvPr/>
        </p:nvSpPr>
        <p:spPr>
          <a:xfrm>
            <a:off x="683568" y="5733256"/>
            <a:ext cx="3962400" cy="307777"/>
          </a:xfrm>
          <a:prstGeom prst="rect">
            <a:avLst/>
          </a:prstGeom>
          <a:noFill/>
        </p:spPr>
        <p:txBody>
          <a:bodyPr wrap="square" rtlCol="0">
            <a:spAutoFit/>
          </a:bodyPr>
          <a:lstStyle/>
          <a:p>
            <a:r>
              <a:rPr lang="en-US" sz="1400" dirty="0" smtClean="0"/>
              <a:t>Source-</a:t>
            </a:r>
            <a:r>
              <a:rPr lang="en-US" sz="1400" dirty="0" err="1" smtClean="0"/>
              <a:t>Mr</a:t>
            </a:r>
            <a:r>
              <a:rPr lang="en-US" sz="1400" dirty="0" smtClean="0"/>
              <a:t> </a:t>
            </a:r>
            <a:r>
              <a:rPr lang="en-US" sz="1400" dirty="0" err="1" smtClean="0"/>
              <a:t>Rakesh</a:t>
            </a:r>
            <a:r>
              <a:rPr lang="en-US" sz="1400" dirty="0" smtClean="0"/>
              <a:t> Sharma(IFS),IIT Delhi Registrar</a:t>
            </a:r>
            <a:endParaRPr lang="en-IN" sz="1400" dirty="0"/>
          </a:p>
        </p:txBody>
      </p:sp>
    </p:spTree>
    <p:extLst>
      <p:ext uri="{BB962C8B-B14F-4D97-AF65-F5344CB8AC3E}">
        <p14:creationId xmlns="" xmlns:p14="http://schemas.microsoft.com/office/powerpoint/2010/main" val="1105121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umendu\Desktop\download.jpg"/>
          <p:cNvPicPr>
            <a:picLocks noGrp="1" noChangeAspect="1" noChangeArrowheads="1"/>
          </p:cNvPicPr>
          <p:nvPr>
            <p:ph idx="1"/>
          </p:nvPr>
        </p:nvPicPr>
        <p:blipFill>
          <a:blip r:embed="rId2" cstate="print"/>
          <a:srcRect/>
          <a:stretch>
            <a:fillRect/>
          </a:stretch>
        </p:blipFill>
        <p:spPr bwMode="auto">
          <a:xfrm>
            <a:off x="914400" y="1905000"/>
            <a:ext cx="2628900" cy="1743075"/>
          </a:xfrm>
          <a:prstGeom prst="rect">
            <a:avLst/>
          </a:prstGeom>
          <a:noFill/>
        </p:spPr>
      </p:pic>
      <p:sp>
        <p:nvSpPr>
          <p:cNvPr id="2" name="Title 1"/>
          <p:cNvSpPr>
            <a:spLocks noGrp="1"/>
          </p:cNvSpPr>
          <p:nvPr>
            <p:ph type="title"/>
          </p:nvPr>
        </p:nvSpPr>
        <p:spPr/>
        <p:txBody>
          <a:bodyPr/>
          <a:lstStyle/>
          <a:p>
            <a:r>
              <a:rPr lang="en-US" dirty="0" smtClean="0"/>
              <a:t>ROLE OF NGOs</a:t>
            </a:r>
            <a:endParaRPr lang="en-IN" dirty="0"/>
          </a:p>
        </p:txBody>
      </p:sp>
      <p:pic>
        <p:nvPicPr>
          <p:cNvPr id="1028" name="Picture 4" descr="C:\Users\Soumendu\Desktop\download (2).jpg"/>
          <p:cNvPicPr>
            <a:picLocks noChangeAspect="1" noChangeArrowheads="1"/>
          </p:cNvPicPr>
          <p:nvPr/>
        </p:nvPicPr>
        <p:blipFill>
          <a:blip r:embed="rId3" cstate="print"/>
          <a:srcRect/>
          <a:stretch>
            <a:fillRect/>
          </a:stretch>
        </p:blipFill>
        <p:spPr bwMode="auto">
          <a:xfrm>
            <a:off x="4953000" y="1905000"/>
            <a:ext cx="3028950" cy="1752600"/>
          </a:xfrm>
          <a:prstGeom prst="rect">
            <a:avLst/>
          </a:prstGeom>
          <a:noFill/>
        </p:spPr>
      </p:pic>
      <p:pic>
        <p:nvPicPr>
          <p:cNvPr id="1029" name="Picture 5" descr="C:\Users\Soumendu\Desktop\download (1).jpg"/>
          <p:cNvPicPr>
            <a:picLocks noChangeAspect="1" noChangeArrowheads="1"/>
          </p:cNvPicPr>
          <p:nvPr/>
        </p:nvPicPr>
        <p:blipFill>
          <a:blip r:embed="rId4" cstate="print"/>
          <a:srcRect/>
          <a:stretch>
            <a:fillRect/>
          </a:stretch>
        </p:blipFill>
        <p:spPr bwMode="auto">
          <a:xfrm>
            <a:off x="838200" y="4343400"/>
            <a:ext cx="2743200" cy="1743075"/>
          </a:xfrm>
          <a:prstGeom prst="rect">
            <a:avLst/>
          </a:prstGeom>
          <a:noFill/>
        </p:spPr>
      </p:pic>
      <p:pic>
        <p:nvPicPr>
          <p:cNvPr id="1030" name="Picture 6" descr="C:\Users\Soumendu\Desktop\images (1).jpg"/>
          <p:cNvPicPr>
            <a:picLocks noChangeAspect="1" noChangeArrowheads="1"/>
          </p:cNvPicPr>
          <p:nvPr/>
        </p:nvPicPr>
        <p:blipFill>
          <a:blip r:embed="rId5" cstate="print"/>
          <a:srcRect/>
          <a:stretch>
            <a:fillRect/>
          </a:stretch>
        </p:blipFill>
        <p:spPr bwMode="auto">
          <a:xfrm>
            <a:off x="4953000" y="4191000"/>
            <a:ext cx="3048000" cy="1714500"/>
          </a:xfrm>
          <a:prstGeom prst="rect">
            <a:avLst/>
          </a:prstGeom>
          <a:noFill/>
        </p:spPr>
      </p:pic>
    </p:spTree>
    <p:extLst>
      <p:ext uri="{BB962C8B-B14F-4D97-AF65-F5344CB8AC3E}">
        <p14:creationId xmlns="" xmlns:p14="http://schemas.microsoft.com/office/powerpoint/2010/main" val="284259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umendu\Desktop\swara.jpg"/>
          <p:cNvPicPr>
            <a:picLocks noGrp="1" noChangeAspect="1" noChangeArrowheads="1"/>
          </p:cNvPicPr>
          <p:nvPr>
            <p:ph idx="1"/>
          </p:nvPr>
        </p:nvPicPr>
        <p:blipFill>
          <a:blip r:embed="rId2" cstate="print"/>
          <a:srcRect/>
          <a:stretch>
            <a:fillRect/>
          </a:stretch>
        </p:blipFill>
        <p:spPr bwMode="auto">
          <a:xfrm>
            <a:off x="685800" y="1905000"/>
            <a:ext cx="2371725" cy="1933575"/>
          </a:xfrm>
          <a:prstGeom prst="rect">
            <a:avLst/>
          </a:prstGeom>
          <a:noFill/>
        </p:spPr>
      </p:pic>
      <p:sp>
        <p:nvSpPr>
          <p:cNvPr id="2" name="Title 1"/>
          <p:cNvSpPr>
            <a:spLocks noGrp="1"/>
          </p:cNvSpPr>
          <p:nvPr>
            <p:ph type="title"/>
          </p:nvPr>
        </p:nvSpPr>
        <p:spPr/>
        <p:txBody>
          <a:bodyPr/>
          <a:lstStyle/>
          <a:p>
            <a:r>
              <a:rPr lang="en-US" dirty="0" smtClean="0"/>
              <a:t>ROLE OF MEDIA</a:t>
            </a:r>
            <a:endParaRPr lang="en-IN" dirty="0"/>
          </a:p>
        </p:txBody>
      </p:sp>
      <p:pic>
        <p:nvPicPr>
          <p:cNvPr id="2053" name="Picture 5" descr="C:\Users\Soumendu\Desktop\download (6).jpg"/>
          <p:cNvPicPr>
            <a:picLocks noChangeAspect="1" noChangeArrowheads="1"/>
          </p:cNvPicPr>
          <p:nvPr/>
        </p:nvPicPr>
        <p:blipFill>
          <a:blip r:embed="rId3" cstate="print"/>
          <a:srcRect/>
          <a:stretch>
            <a:fillRect/>
          </a:stretch>
        </p:blipFill>
        <p:spPr bwMode="auto">
          <a:xfrm>
            <a:off x="762000" y="4495800"/>
            <a:ext cx="2286000" cy="1543050"/>
          </a:xfrm>
          <a:prstGeom prst="rect">
            <a:avLst/>
          </a:prstGeom>
          <a:noFill/>
        </p:spPr>
      </p:pic>
      <p:pic>
        <p:nvPicPr>
          <p:cNvPr id="8" name="Picture 7" descr="The 1980s saw the debate on environment move from just deforestation to the larger issues of depletion of natural resources"/>
          <p:cNvPicPr/>
          <p:nvPr/>
        </p:nvPicPr>
        <p:blipFill>
          <a:blip r:embed="rId4" cstate="print"/>
          <a:srcRect/>
          <a:stretch>
            <a:fillRect/>
          </a:stretch>
        </p:blipFill>
        <p:spPr bwMode="auto">
          <a:xfrm>
            <a:off x="5334000" y="1905000"/>
            <a:ext cx="2438400" cy="2073409"/>
          </a:xfrm>
          <a:prstGeom prst="rect">
            <a:avLst/>
          </a:prstGeom>
          <a:noFill/>
          <a:ln w="9525">
            <a:noFill/>
            <a:miter lim="800000"/>
            <a:headEnd/>
            <a:tailEnd/>
          </a:ln>
        </p:spPr>
      </p:pic>
      <p:pic>
        <p:nvPicPr>
          <p:cNvPr id="2054" name="Picture 6" descr="C:\Users\Soumendu\Desktop\images (2).jpg"/>
          <p:cNvPicPr>
            <a:picLocks noChangeAspect="1" noChangeArrowheads="1"/>
          </p:cNvPicPr>
          <p:nvPr/>
        </p:nvPicPr>
        <p:blipFill>
          <a:blip r:embed="rId5" cstate="print"/>
          <a:srcRect/>
          <a:stretch>
            <a:fillRect/>
          </a:stretch>
        </p:blipFill>
        <p:spPr bwMode="auto">
          <a:xfrm>
            <a:off x="5410200" y="4648200"/>
            <a:ext cx="2438400" cy="1600200"/>
          </a:xfrm>
          <a:prstGeom prst="rect">
            <a:avLst/>
          </a:prstGeom>
          <a:noFill/>
        </p:spPr>
      </p:pic>
    </p:spTree>
    <p:extLst>
      <p:ext uri="{BB962C8B-B14F-4D97-AF65-F5344CB8AC3E}">
        <p14:creationId xmlns="" xmlns:p14="http://schemas.microsoft.com/office/powerpoint/2010/main" val="2166184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59288"/>
          </a:xfrm>
        </p:spPr>
        <p:txBody>
          <a:bodyPr>
            <a:normAutofit fontScale="92500" lnSpcReduction="10000"/>
          </a:bodyPr>
          <a:lstStyle/>
          <a:p>
            <a:r>
              <a:rPr lang="en-US" sz="2200" dirty="0" smtClean="0">
                <a:solidFill>
                  <a:schemeClr val="bg1"/>
                </a:solidFill>
              </a:rPr>
              <a:t>Collaborate with the Environmental Movements in India and around the world since Man and Nature are intrinsically related and Tribes understand its true essence.</a:t>
            </a:r>
          </a:p>
          <a:p>
            <a:endParaRPr lang="en-US" sz="2200" dirty="0" smtClean="0">
              <a:solidFill>
                <a:schemeClr val="bg1"/>
              </a:solidFill>
            </a:endParaRPr>
          </a:p>
          <a:p>
            <a:r>
              <a:rPr lang="en-US" sz="2200" dirty="0" smtClean="0">
                <a:solidFill>
                  <a:schemeClr val="bg1"/>
                </a:solidFill>
              </a:rPr>
              <a:t>Creation of Social Capital through Community well-being and participation.</a:t>
            </a:r>
          </a:p>
          <a:p>
            <a:endParaRPr lang="en-US" sz="2200" dirty="0" smtClean="0">
              <a:solidFill>
                <a:schemeClr val="bg1"/>
              </a:solidFill>
            </a:endParaRPr>
          </a:p>
          <a:p>
            <a:r>
              <a:rPr lang="en-US" sz="2200" dirty="0" smtClean="0">
                <a:solidFill>
                  <a:schemeClr val="bg1"/>
                </a:solidFill>
              </a:rPr>
              <a:t>Effective implementation of Schedule V and VI provisions in creation of self governing bodies for tribal and hill region residents.</a:t>
            </a:r>
          </a:p>
          <a:p>
            <a:endParaRPr lang="en-US" sz="2200" dirty="0" smtClean="0">
              <a:solidFill>
                <a:schemeClr val="bg1"/>
              </a:solidFill>
            </a:endParaRPr>
          </a:p>
          <a:p>
            <a:r>
              <a:rPr lang="en-US" sz="2200" dirty="0" smtClean="0">
                <a:solidFill>
                  <a:schemeClr val="bg1"/>
                </a:solidFill>
              </a:rPr>
              <a:t>Promotion of sports like Hockey and Archery (with huge government support) where the true genius of the Tribals lie.</a:t>
            </a:r>
          </a:p>
          <a:p>
            <a:endParaRPr lang="en-US" sz="2200" dirty="0" smtClean="0">
              <a:solidFill>
                <a:schemeClr val="bg1"/>
              </a:solidFill>
            </a:endParaRPr>
          </a:p>
          <a:p>
            <a:r>
              <a:rPr lang="en-US" sz="2200" dirty="0" smtClean="0">
                <a:solidFill>
                  <a:schemeClr val="bg1"/>
                </a:solidFill>
              </a:rPr>
              <a:t>Bring in a debate in policy circles about Development-Displacement, Growth-Happiness, Profits-Sustainability.</a:t>
            </a:r>
          </a:p>
          <a:p>
            <a:endParaRPr lang="en-US" sz="2200" dirty="0" smtClean="0">
              <a:solidFill>
                <a:schemeClr val="bg1"/>
              </a:solidFill>
            </a:endParaRPr>
          </a:p>
          <a:p>
            <a:endParaRPr lang="en-US" dirty="0" smtClean="0"/>
          </a:p>
          <a:p>
            <a:endParaRPr lang="en-IN" dirty="0"/>
          </a:p>
        </p:txBody>
      </p:sp>
      <p:sp>
        <p:nvSpPr>
          <p:cNvPr id="2" name="Title 1"/>
          <p:cNvSpPr>
            <a:spLocks noGrp="1"/>
          </p:cNvSpPr>
          <p:nvPr>
            <p:ph type="title"/>
          </p:nvPr>
        </p:nvSpPr>
        <p:spPr>
          <a:xfrm>
            <a:off x="457200" y="152400"/>
            <a:ext cx="8229600" cy="612304"/>
          </a:xfrm>
        </p:spPr>
        <p:txBody>
          <a:bodyPr>
            <a:normAutofit/>
          </a:bodyPr>
          <a:lstStyle/>
          <a:p>
            <a:r>
              <a:rPr lang="en-US" sz="3200" dirty="0" smtClean="0">
                <a:solidFill>
                  <a:schemeClr val="bg1"/>
                </a:solidFill>
              </a:rPr>
              <a:t>Role of Civil Society</a:t>
            </a:r>
            <a:endParaRPr lang="en-IN" sz="3200" dirty="0">
              <a:solidFill>
                <a:schemeClr val="bg1"/>
              </a:solidFill>
            </a:endParaRPr>
          </a:p>
        </p:txBody>
      </p:sp>
    </p:spTree>
    <p:extLst>
      <p:ext uri="{BB962C8B-B14F-4D97-AF65-F5344CB8AC3E}">
        <p14:creationId xmlns="" xmlns:p14="http://schemas.microsoft.com/office/powerpoint/2010/main" val="170689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147248" cy="828328"/>
          </a:xfrm>
        </p:spPr>
        <p:txBody>
          <a:bodyPr>
            <a:noAutofit/>
          </a:bodyPr>
          <a:lstStyle/>
          <a:p>
            <a:pPr algn="ctr"/>
            <a:r>
              <a:rPr lang="en-US" sz="2000" b="1" dirty="0" smtClean="0">
                <a:solidFill>
                  <a:schemeClr val="bg1"/>
                </a:solidFill>
              </a:rPr>
              <a:t>TRIBAL POLICY: INDIA AND WORLD</a:t>
            </a:r>
            <a:br>
              <a:rPr lang="en-US" sz="2000" b="1" dirty="0" smtClean="0">
                <a:solidFill>
                  <a:schemeClr val="bg1"/>
                </a:solidFill>
              </a:rPr>
            </a:br>
            <a:r>
              <a:rPr lang="en-US" sz="2000" b="1" dirty="0" smtClean="0">
                <a:solidFill>
                  <a:schemeClr val="bg1"/>
                </a:solidFill>
              </a:rPr>
              <a:t>INTERNATIONAL PERSPECTIVE</a:t>
            </a:r>
            <a:endParaRPr lang="en-IN" sz="2000" b="1" dirty="0">
              <a:solidFill>
                <a:schemeClr val="bg1"/>
              </a:solidFill>
            </a:endParaRPr>
          </a:p>
        </p:txBody>
      </p:sp>
      <p:sp>
        <p:nvSpPr>
          <p:cNvPr id="3" name="Content Placeholder 2"/>
          <p:cNvSpPr>
            <a:spLocks noGrp="1"/>
          </p:cNvSpPr>
          <p:nvPr>
            <p:ph idx="1"/>
          </p:nvPr>
        </p:nvSpPr>
        <p:spPr>
          <a:xfrm>
            <a:off x="755576" y="1700808"/>
            <a:ext cx="7848872" cy="5001419"/>
          </a:xfrm>
        </p:spPr>
        <p:txBody>
          <a:bodyPr>
            <a:normAutofit fontScale="62500" lnSpcReduction="20000"/>
          </a:bodyPr>
          <a:lstStyle/>
          <a:p>
            <a:pPr algn="just"/>
            <a:r>
              <a:rPr lang="en-US" sz="2900" dirty="0" smtClean="0"/>
              <a:t>In Australia, after years of conflict of the whites with the Aborigines, the constitution has provided for fundamental right of Aborigines to retain their racial identity and traditional lifestyle. Self-Determination through Bottom-Up Policy formulation is top priority</a:t>
            </a:r>
            <a:r>
              <a:rPr lang="en-US" sz="2900" dirty="0" smtClean="0"/>
              <a:t>.</a:t>
            </a:r>
          </a:p>
          <a:p>
            <a:pPr algn="just"/>
            <a:endParaRPr lang="en-US" sz="2900" dirty="0" smtClean="0"/>
          </a:p>
          <a:p>
            <a:pPr algn="just"/>
            <a:r>
              <a:rPr lang="en-IN" sz="2900" dirty="0" smtClean="0"/>
              <a:t>Aboriginal Land Rights (Northern Territory) Act 1976, along with Aboriginal Development Commission was established in 1980</a:t>
            </a:r>
            <a:r>
              <a:rPr lang="en-IN" sz="2900" dirty="0" smtClean="0"/>
              <a:t>.</a:t>
            </a:r>
          </a:p>
          <a:p>
            <a:pPr algn="just"/>
            <a:endParaRPr lang="en-IN" sz="2900" dirty="0" smtClean="0"/>
          </a:p>
          <a:p>
            <a:pPr algn="just"/>
            <a:r>
              <a:rPr lang="en-US" sz="2900" dirty="0" smtClean="0"/>
              <a:t>NGOs dealing with </a:t>
            </a:r>
            <a:r>
              <a:rPr lang="en-IN" sz="2900" dirty="0" smtClean="0"/>
              <a:t>include land councils, incorporated community support groups, child care agencies, alcohol rehabilitation services, medical services, hostels, legal services and cultural organisations are increasingly getting more importance</a:t>
            </a:r>
            <a:r>
              <a:rPr lang="en-IN" sz="2900" dirty="0" smtClean="0"/>
              <a:t>.</a:t>
            </a:r>
          </a:p>
          <a:p>
            <a:pPr algn="just"/>
            <a:endParaRPr lang="en-IN" sz="2900" dirty="0" smtClean="0"/>
          </a:p>
          <a:p>
            <a:pPr algn="just"/>
            <a:r>
              <a:rPr lang="en-US" sz="2900" dirty="0" smtClean="0"/>
              <a:t>In USA, the policy parameters tended towards Isolation and Segregation</a:t>
            </a:r>
            <a:r>
              <a:rPr lang="en-US" sz="2900" dirty="0" smtClean="0"/>
              <a:t>.</a:t>
            </a:r>
          </a:p>
          <a:p>
            <a:pPr algn="just"/>
            <a:endParaRPr lang="en-US" sz="2900" dirty="0" smtClean="0"/>
          </a:p>
          <a:p>
            <a:pPr algn="just"/>
            <a:r>
              <a:rPr lang="en-US" sz="2900" dirty="0" smtClean="0"/>
              <a:t>Its only as recent as 1960s when full scale citizenship rights accorded to the Native Red Indians with slew of land allotment rights, provision of modern education, affirmative action in government services etc.</a:t>
            </a:r>
          </a:p>
          <a:p>
            <a:pPr algn="just"/>
            <a:endParaRPr lang="en-IN" sz="2900" dirty="0" smtClean="0"/>
          </a:p>
          <a:p>
            <a:endParaRPr lang="en-IN" sz="2900" dirty="0" smtClean="0"/>
          </a:p>
          <a:p>
            <a:endParaRPr lang="en-US" dirty="0" smtClean="0"/>
          </a:p>
          <a:p>
            <a:endParaRPr lang="en-IN" dirty="0"/>
          </a:p>
        </p:txBody>
      </p:sp>
      <p:pic>
        <p:nvPicPr>
          <p:cNvPr id="4" name="Picture 2" descr="C:\Users\Soumendu\Desktop\images.jpg"/>
          <p:cNvPicPr>
            <a:picLocks noChangeAspect="1" noChangeArrowheads="1"/>
          </p:cNvPicPr>
          <p:nvPr/>
        </p:nvPicPr>
        <p:blipFill>
          <a:blip r:embed="rId2" cstate="print"/>
          <a:srcRect/>
          <a:stretch>
            <a:fillRect/>
          </a:stretch>
        </p:blipFill>
        <p:spPr bwMode="auto">
          <a:xfrm>
            <a:off x="7092281" y="332656"/>
            <a:ext cx="1584176" cy="1385701"/>
          </a:xfrm>
          <a:prstGeom prst="rect">
            <a:avLst/>
          </a:prstGeom>
          <a:noFill/>
        </p:spPr>
      </p:pic>
      <p:pic>
        <p:nvPicPr>
          <p:cNvPr id="5" name="Picture 4" descr="C:\Users\Soumendu\Desktop\download (7).jpg"/>
          <p:cNvPicPr>
            <a:picLocks noChangeAspect="1" noChangeArrowheads="1"/>
          </p:cNvPicPr>
          <p:nvPr/>
        </p:nvPicPr>
        <p:blipFill>
          <a:blip r:embed="rId3" cstate="print"/>
          <a:srcRect/>
          <a:stretch>
            <a:fillRect/>
          </a:stretch>
        </p:blipFill>
        <p:spPr bwMode="auto">
          <a:xfrm>
            <a:off x="467544" y="332657"/>
            <a:ext cx="1296144" cy="132432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00336"/>
          </a:xfrm>
        </p:spPr>
        <p:txBody>
          <a:bodyPr>
            <a:normAutofit/>
          </a:bodyPr>
          <a:lstStyle/>
          <a:p>
            <a:r>
              <a:rPr lang="en-US" sz="2400" dirty="0" smtClean="0">
                <a:solidFill>
                  <a:schemeClr val="bg1"/>
                </a:solidFill>
              </a:rPr>
              <a:t>TRIBAL POLICY: INDIA AND WORLD</a:t>
            </a:r>
            <a:br>
              <a:rPr lang="en-US" sz="2400" dirty="0" smtClean="0">
                <a:solidFill>
                  <a:schemeClr val="bg1"/>
                </a:solidFill>
              </a:rPr>
            </a:br>
            <a:r>
              <a:rPr lang="en-US" sz="2400" dirty="0" smtClean="0">
                <a:solidFill>
                  <a:schemeClr val="bg1"/>
                </a:solidFill>
              </a:rPr>
              <a:t>INTERNATIONAL PERSPECTIVE</a:t>
            </a:r>
            <a:endParaRPr lang="en-IN" sz="2400" dirty="0">
              <a:solidFill>
                <a:schemeClr val="bg1"/>
              </a:solidFill>
            </a:endParaRPr>
          </a:p>
        </p:txBody>
      </p:sp>
      <p:sp>
        <p:nvSpPr>
          <p:cNvPr id="3" name="Content Placeholder 2"/>
          <p:cNvSpPr>
            <a:spLocks noGrp="1"/>
          </p:cNvSpPr>
          <p:nvPr>
            <p:ph idx="1"/>
          </p:nvPr>
        </p:nvSpPr>
        <p:spPr>
          <a:xfrm>
            <a:off x="457200" y="1600200"/>
            <a:ext cx="8147248" cy="4525963"/>
          </a:xfrm>
        </p:spPr>
        <p:txBody>
          <a:bodyPr>
            <a:normAutofit fontScale="70000" lnSpcReduction="20000"/>
          </a:bodyPr>
          <a:lstStyle/>
          <a:p>
            <a:pPr algn="just"/>
            <a:r>
              <a:rPr lang="en-US" dirty="0" smtClean="0">
                <a:solidFill>
                  <a:schemeClr val="bg1"/>
                </a:solidFill>
              </a:rPr>
              <a:t>Under UN auspices, </a:t>
            </a:r>
            <a:r>
              <a:rPr lang="en-US" b="1" dirty="0" smtClean="0">
                <a:solidFill>
                  <a:schemeClr val="bg1"/>
                </a:solidFill>
              </a:rPr>
              <a:t>the </a:t>
            </a:r>
            <a:r>
              <a:rPr lang="en-IN" b="1" dirty="0" smtClean="0">
                <a:solidFill>
                  <a:schemeClr val="bg1"/>
                </a:solidFill>
              </a:rPr>
              <a:t>Indigenous and Tribal Populations Convention 1989</a:t>
            </a:r>
            <a:r>
              <a:rPr lang="en-IN" dirty="0" smtClean="0">
                <a:solidFill>
                  <a:schemeClr val="bg1"/>
                </a:solidFill>
              </a:rPr>
              <a:t>  envisage to:</a:t>
            </a:r>
            <a:endParaRPr lang="en-US" dirty="0" smtClean="0">
              <a:solidFill>
                <a:schemeClr val="bg1"/>
              </a:solidFill>
            </a:endParaRPr>
          </a:p>
          <a:p>
            <a:pPr algn="just"/>
            <a:r>
              <a:rPr lang="en-US" dirty="0" smtClean="0">
                <a:solidFill>
                  <a:schemeClr val="bg1"/>
                </a:solidFill>
              </a:rPr>
              <a:t>Define tribes and indigenous people</a:t>
            </a:r>
            <a:r>
              <a:rPr lang="en-US" dirty="0" smtClean="0">
                <a:solidFill>
                  <a:schemeClr val="bg1"/>
                </a:solidFill>
              </a:rPr>
              <a:t>.</a:t>
            </a:r>
          </a:p>
          <a:p>
            <a:pPr algn="just"/>
            <a:endParaRPr lang="en-US" dirty="0" smtClean="0">
              <a:solidFill>
                <a:schemeClr val="bg1"/>
              </a:solidFill>
            </a:endParaRPr>
          </a:p>
          <a:p>
            <a:pPr algn="just"/>
            <a:r>
              <a:rPr lang="en-IN" dirty="0" smtClean="0">
                <a:solidFill>
                  <a:schemeClr val="bg1"/>
                </a:solidFill>
              </a:rPr>
              <a:t>Makes governments responsible for developing, with the participation of the peoples concerned, co-ordinated and systematic action to protect the rights of these peoples and to guarantee respect for their integrity</a:t>
            </a:r>
            <a:r>
              <a:rPr lang="en-IN" dirty="0" smtClean="0">
                <a:solidFill>
                  <a:schemeClr val="bg1"/>
                </a:solidFill>
              </a:rPr>
              <a:t>.</a:t>
            </a:r>
          </a:p>
          <a:p>
            <a:pPr algn="just"/>
            <a:endParaRPr lang="en-IN" dirty="0" smtClean="0">
              <a:solidFill>
                <a:schemeClr val="bg1"/>
              </a:solidFill>
            </a:endParaRPr>
          </a:p>
          <a:p>
            <a:pPr algn="just"/>
            <a:r>
              <a:rPr lang="en-IN" dirty="0" smtClean="0">
                <a:solidFill>
                  <a:schemeClr val="bg1"/>
                </a:solidFill>
              </a:rPr>
              <a:t>Indigenous and tribal peoples shall enjoy the full measure of human rights and fundamental freedoms without hindrance or discrimination. The provisions of the Convention shall be applied without discrimination to male and female members of these peoples</a:t>
            </a:r>
            <a:r>
              <a:rPr lang="en-IN" dirty="0" smtClean="0">
                <a:solidFill>
                  <a:schemeClr val="bg1"/>
                </a:solidFill>
              </a:rPr>
              <a:t>.</a:t>
            </a:r>
          </a:p>
          <a:p>
            <a:pPr algn="just"/>
            <a:endParaRPr lang="en-IN" dirty="0" smtClean="0">
              <a:solidFill>
                <a:schemeClr val="bg1"/>
              </a:solidFill>
            </a:endParaRPr>
          </a:p>
          <a:p>
            <a:pPr algn="just"/>
            <a:r>
              <a:rPr lang="en-IN" dirty="0" smtClean="0">
                <a:solidFill>
                  <a:schemeClr val="bg1"/>
                </a:solidFill>
              </a:rPr>
              <a:t>Governments should ensure the effective protection with regard to recruitment and conditions of employment of workers belonging to these peoples, to the extent that they are not effectively protected by laws applicable to workers in general.</a:t>
            </a:r>
            <a:endParaRPr lang="en-IN" dirty="0">
              <a:solidFill>
                <a:schemeClr val="bg1"/>
              </a:solidFill>
            </a:endParaRPr>
          </a:p>
        </p:txBody>
      </p:sp>
      <p:pic>
        <p:nvPicPr>
          <p:cNvPr id="1027" name="Picture 3" descr="C:\Users\Soumendu\Desktop\download.jpg"/>
          <p:cNvPicPr>
            <a:picLocks noChangeAspect="1" noChangeArrowheads="1"/>
          </p:cNvPicPr>
          <p:nvPr/>
        </p:nvPicPr>
        <p:blipFill>
          <a:blip r:embed="rId2" cstate="print"/>
          <a:srcRect/>
          <a:stretch>
            <a:fillRect/>
          </a:stretch>
        </p:blipFill>
        <p:spPr bwMode="auto">
          <a:xfrm>
            <a:off x="6444208" y="188640"/>
            <a:ext cx="2520280" cy="12241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Sri </a:t>
            </a:r>
            <a:r>
              <a:rPr lang="en-US" dirty="0" err="1" smtClean="0"/>
              <a:t>Tulsi</a:t>
            </a:r>
            <a:r>
              <a:rPr lang="en-US" dirty="0" smtClean="0"/>
              <a:t> Das</a:t>
            </a:r>
          </a:p>
          <a:p>
            <a:r>
              <a:rPr lang="en-US" dirty="0" smtClean="0"/>
              <a:t>Ms. </a:t>
            </a:r>
            <a:r>
              <a:rPr lang="en-US" dirty="0" err="1" smtClean="0"/>
              <a:t>Akansha</a:t>
            </a:r>
            <a:r>
              <a:rPr lang="en-US" dirty="0" smtClean="0"/>
              <a:t> </a:t>
            </a:r>
            <a:r>
              <a:rPr lang="en-US" dirty="0" err="1" smtClean="0"/>
              <a:t>Aggarwal</a:t>
            </a:r>
            <a:endParaRPr lang="en-US" dirty="0" smtClean="0"/>
          </a:p>
          <a:p>
            <a:r>
              <a:rPr lang="en-US" dirty="0" smtClean="0"/>
              <a:t>Sri Deepak Ranjan</a:t>
            </a:r>
          </a:p>
          <a:p>
            <a:r>
              <a:rPr lang="en-US" dirty="0" smtClean="0"/>
              <a:t>Sri </a:t>
            </a:r>
            <a:r>
              <a:rPr lang="en-US" dirty="0" err="1" smtClean="0"/>
              <a:t>Somendu</a:t>
            </a:r>
            <a:r>
              <a:rPr lang="en-US" dirty="0" smtClean="0"/>
              <a:t> Kumar </a:t>
            </a:r>
            <a:r>
              <a:rPr lang="en-US" dirty="0" smtClean="0"/>
              <a:t>Dash</a:t>
            </a:r>
            <a:endParaRPr lang="en-US" dirty="0" smtClean="0"/>
          </a:p>
          <a:p>
            <a:r>
              <a:rPr lang="en-US" dirty="0" smtClean="0"/>
              <a:t>Sri </a:t>
            </a:r>
            <a:r>
              <a:rPr lang="en-US" dirty="0" err="1" smtClean="0"/>
              <a:t>Abhishek</a:t>
            </a:r>
            <a:r>
              <a:rPr lang="en-US" dirty="0" smtClean="0"/>
              <a:t> </a:t>
            </a:r>
            <a:r>
              <a:rPr lang="en-US" dirty="0" err="1" smtClean="0"/>
              <a:t>Yadav</a:t>
            </a:r>
            <a:endParaRPr lang="en-US" dirty="0" smtClean="0"/>
          </a:p>
          <a:p>
            <a:r>
              <a:rPr lang="en-US" dirty="0" smtClean="0"/>
              <a:t>Sri </a:t>
            </a:r>
            <a:r>
              <a:rPr lang="en-US" dirty="0" err="1" smtClean="0"/>
              <a:t>Gudimella</a:t>
            </a:r>
            <a:r>
              <a:rPr lang="en-US" dirty="0" smtClean="0"/>
              <a:t> </a:t>
            </a:r>
            <a:r>
              <a:rPr lang="en-US" dirty="0" err="1" smtClean="0"/>
              <a:t>Pawan</a:t>
            </a:r>
            <a:r>
              <a:rPr lang="en-US" dirty="0" smtClean="0"/>
              <a:t> Kumar </a:t>
            </a:r>
          </a:p>
          <a:p>
            <a:r>
              <a:rPr lang="en-US" dirty="0" smtClean="0"/>
              <a:t>Sri </a:t>
            </a:r>
            <a:r>
              <a:rPr lang="en-US" dirty="0" err="1" smtClean="0"/>
              <a:t>Vikram</a:t>
            </a:r>
            <a:r>
              <a:rPr lang="en-US" dirty="0" smtClean="0"/>
              <a:t> </a:t>
            </a:r>
            <a:r>
              <a:rPr lang="en-US" dirty="0" err="1" smtClean="0"/>
              <a:t>Tanwar</a:t>
            </a:r>
            <a:endParaRPr lang="en-US" dirty="0" smtClean="0"/>
          </a:p>
          <a:p>
            <a:r>
              <a:rPr lang="en-US" dirty="0" smtClean="0"/>
              <a:t>Sri </a:t>
            </a:r>
            <a:r>
              <a:rPr lang="en-US" dirty="0" err="1" smtClean="0"/>
              <a:t>Shravan</a:t>
            </a:r>
            <a:r>
              <a:rPr lang="en-US" dirty="0" smtClean="0"/>
              <a:t> Ram</a:t>
            </a:r>
          </a:p>
          <a:p>
            <a:r>
              <a:rPr lang="en-US" dirty="0" smtClean="0"/>
              <a:t>Sri </a:t>
            </a:r>
            <a:r>
              <a:rPr lang="en-US" dirty="0" err="1" smtClean="0"/>
              <a:t>Prabhat</a:t>
            </a:r>
            <a:r>
              <a:rPr lang="en-US" dirty="0" smtClean="0"/>
              <a:t>  </a:t>
            </a:r>
            <a:r>
              <a:rPr lang="en-US" dirty="0" err="1" smtClean="0"/>
              <a:t>Bhaskar</a:t>
            </a:r>
            <a:endParaRPr lang="en-US" dirty="0" smtClean="0"/>
          </a:p>
          <a:p>
            <a:r>
              <a:rPr lang="en-US" dirty="0" smtClean="0"/>
              <a:t>Sri Anil Patel</a:t>
            </a:r>
            <a:endParaRPr lang="en-IN" dirty="0"/>
          </a:p>
        </p:txBody>
      </p:sp>
      <p:sp>
        <p:nvSpPr>
          <p:cNvPr id="3" name="Title 2"/>
          <p:cNvSpPr>
            <a:spLocks noGrp="1"/>
          </p:cNvSpPr>
          <p:nvPr>
            <p:ph type="title"/>
          </p:nvPr>
        </p:nvSpPr>
        <p:spPr/>
        <p:txBody>
          <a:bodyPr/>
          <a:lstStyle/>
          <a:p>
            <a:r>
              <a:rPr lang="en-US" dirty="0" smtClean="0"/>
              <a:t>Group Number 15: Members</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152400"/>
            <a:ext cx="8075240" cy="1044352"/>
          </a:xfrm>
        </p:spPr>
        <p:txBody>
          <a:bodyPr/>
          <a:lstStyle/>
          <a:p>
            <a:r>
              <a:rPr lang="en-US" dirty="0" smtClean="0">
                <a:solidFill>
                  <a:schemeClr val="bg2">
                    <a:lumMod val="50000"/>
                  </a:schemeClr>
                </a:solidFill>
              </a:rPr>
              <a:t>Analysis: Shift in Policy Approach</a:t>
            </a:r>
            <a:endParaRPr lang="en-IN" dirty="0">
              <a:solidFill>
                <a:schemeClr val="bg2">
                  <a:lumMod val="50000"/>
                </a:schemeClr>
              </a:solidFill>
            </a:endParaRPr>
          </a:p>
        </p:txBody>
      </p:sp>
      <p:cxnSp>
        <p:nvCxnSpPr>
          <p:cNvPr id="6" name="Straight Arrow Connector 5"/>
          <p:cNvCxnSpPr/>
          <p:nvPr/>
        </p:nvCxnSpPr>
        <p:spPr>
          <a:xfrm>
            <a:off x="3059832" y="2276872"/>
            <a:ext cx="2016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3059832" y="3933056"/>
            <a:ext cx="201622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3131840" y="5373216"/>
            <a:ext cx="19442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043264"/>
          </a:xfrm>
        </p:spPr>
        <p:txBody>
          <a:bodyPr>
            <a:normAutofit fontScale="85000" lnSpcReduction="10000"/>
          </a:bodyPr>
          <a:lstStyle/>
          <a:p>
            <a:pPr lvl="0"/>
            <a:r>
              <a:rPr lang="en-US" b="1" dirty="0" smtClean="0">
                <a:solidFill>
                  <a:schemeClr val="bg1"/>
                </a:solidFill>
              </a:rPr>
              <a:t>‘One cap fit all’ policy</a:t>
            </a:r>
          </a:p>
          <a:p>
            <a:pPr lvl="0"/>
            <a:endParaRPr lang="en-US" b="1" dirty="0" smtClean="0">
              <a:solidFill>
                <a:schemeClr val="bg1"/>
              </a:solidFill>
            </a:endParaRPr>
          </a:p>
          <a:p>
            <a:r>
              <a:rPr lang="en-US" b="1" dirty="0" smtClean="0">
                <a:solidFill>
                  <a:schemeClr val="bg1"/>
                </a:solidFill>
              </a:rPr>
              <a:t>Security, Law &amp; Order</a:t>
            </a:r>
          </a:p>
          <a:p>
            <a:endParaRPr lang="en-US" b="1" dirty="0" smtClean="0">
              <a:solidFill>
                <a:schemeClr val="bg1"/>
              </a:solidFill>
            </a:endParaRPr>
          </a:p>
          <a:p>
            <a:r>
              <a:rPr lang="en-US" b="1" dirty="0" smtClean="0">
                <a:solidFill>
                  <a:schemeClr val="bg1"/>
                </a:solidFill>
              </a:rPr>
              <a:t>Policy Formulation: Top- Down</a:t>
            </a:r>
          </a:p>
          <a:p>
            <a:endParaRPr lang="en-US" b="1" dirty="0" smtClean="0">
              <a:solidFill>
                <a:schemeClr val="bg1"/>
              </a:solidFill>
            </a:endParaRPr>
          </a:p>
          <a:p>
            <a:pPr lvl="0"/>
            <a:r>
              <a:rPr lang="en-US" b="1" dirty="0" smtClean="0">
                <a:solidFill>
                  <a:schemeClr val="bg1"/>
                </a:solidFill>
              </a:rPr>
              <a:t>Policy implementation: Lateral Horizontal </a:t>
            </a:r>
          </a:p>
          <a:p>
            <a:pPr lvl="0"/>
            <a:endParaRPr lang="en-IN" dirty="0" smtClean="0">
              <a:solidFill>
                <a:schemeClr val="bg1"/>
              </a:solidFill>
            </a:endParaRPr>
          </a:p>
          <a:p>
            <a:pPr lvl="0"/>
            <a:r>
              <a:rPr lang="en-US" b="1" dirty="0" smtClean="0">
                <a:solidFill>
                  <a:schemeClr val="bg1"/>
                </a:solidFill>
              </a:rPr>
              <a:t>Financial and resource feasibility not clarified in the policy</a:t>
            </a:r>
          </a:p>
          <a:p>
            <a:pPr lvl="0"/>
            <a:endParaRPr lang="en-IN" b="1" dirty="0" smtClean="0">
              <a:solidFill>
                <a:schemeClr val="bg1"/>
              </a:solidFill>
            </a:endParaRPr>
          </a:p>
          <a:p>
            <a:r>
              <a:rPr lang="en-US" b="1" dirty="0" smtClean="0">
                <a:solidFill>
                  <a:schemeClr val="bg1"/>
                </a:solidFill>
              </a:rPr>
              <a:t> No specification of Monitoring and Evaluation Process </a:t>
            </a:r>
          </a:p>
          <a:p>
            <a:endParaRPr lang="en-US" b="1" dirty="0" smtClean="0">
              <a:solidFill>
                <a:schemeClr val="bg1"/>
              </a:solidFill>
            </a:endParaRPr>
          </a:p>
          <a:p>
            <a:r>
              <a:rPr lang="en-US" b="1" dirty="0" smtClean="0">
                <a:solidFill>
                  <a:schemeClr val="bg1"/>
                </a:solidFill>
              </a:rPr>
              <a:t>No Timeframe for Policy implementation</a:t>
            </a:r>
            <a:endParaRPr lang="en-IN" dirty="0" smtClean="0">
              <a:solidFill>
                <a:schemeClr val="bg1"/>
              </a:solidFill>
            </a:endParaRPr>
          </a:p>
          <a:p>
            <a:pPr lvl="0"/>
            <a:endParaRPr lang="en-IN" dirty="0" smtClean="0">
              <a:solidFill>
                <a:schemeClr val="bg1"/>
              </a:solidFill>
            </a:endParaRPr>
          </a:p>
          <a:p>
            <a:endParaRPr lang="en-IN" dirty="0">
              <a:solidFill>
                <a:schemeClr val="bg1"/>
              </a:solidFill>
            </a:endParaRPr>
          </a:p>
        </p:txBody>
      </p:sp>
      <p:sp>
        <p:nvSpPr>
          <p:cNvPr id="3" name="Title 2"/>
          <p:cNvSpPr>
            <a:spLocks noGrp="1"/>
          </p:cNvSpPr>
          <p:nvPr>
            <p:ph type="title"/>
          </p:nvPr>
        </p:nvSpPr>
        <p:spPr>
          <a:xfrm>
            <a:off x="457200" y="152400"/>
            <a:ext cx="8229600" cy="900336"/>
          </a:xfrm>
        </p:spPr>
        <p:txBody>
          <a:bodyPr>
            <a:normAutofit/>
          </a:bodyPr>
          <a:lstStyle/>
          <a:p>
            <a:pPr algn="ctr"/>
            <a:r>
              <a:rPr lang="en-US" sz="3200" dirty="0" smtClean="0">
                <a:solidFill>
                  <a:schemeClr val="bg2">
                    <a:lumMod val="50000"/>
                  </a:schemeClr>
                </a:solidFill>
              </a:rPr>
              <a:t>Policy Gaps:</a:t>
            </a:r>
            <a:endParaRPr lang="en-IN"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836712"/>
          <a:ext cx="829126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152400"/>
            <a:ext cx="8229600" cy="612304"/>
          </a:xfrm>
        </p:spPr>
        <p:txBody>
          <a:bodyPr>
            <a:noAutofit/>
          </a:bodyPr>
          <a:lstStyle/>
          <a:p>
            <a:r>
              <a:rPr lang="en-US" sz="3200" dirty="0" smtClean="0">
                <a:solidFill>
                  <a:schemeClr val="bg1"/>
                </a:solidFill>
              </a:rPr>
              <a:t>Suggestions….</a:t>
            </a:r>
            <a:endParaRPr lang="en-IN" sz="32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b="1" i="1" dirty="0" smtClean="0"/>
              <a:t>Thank You</a:t>
            </a:r>
            <a:endParaRPr lang="en-IN" sz="7200" b="1" i="1" dirty="0"/>
          </a:p>
        </p:txBody>
      </p:sp>
      <p:sp>
        <p:nvSpPr>
          <p:cNvPr id="3" name="Text Placeholder 2"/>
          <p:cNvSpPr>
            <a:spLocks noGrp="1"/>
          </p:cNvSpPr>
          <p:nvPr>
            <p:ph type="body" idx="1"/>
          </p:nvPr>
        </p:nvSpPr>
        <p:spPr/>
        <p:txBody>
          <a:bodyPr/>
          <a:lstStyle/>
          <a:p>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647445828"/>
              </p:ext>
            </p:extLst>
          </p:nvPr>
        </p:nvGraphicFramePr>
        <p:xfrm>
          <a:off x="457200" y="980728"/>
          <a:ext cx="4762872"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274638"/>
            <a:ext cx="8229600" cy="706090"/>
          </a:xfrm>
        </p:spPr>
        <p:txBody>
          <a:bodyPr>
            <a:normAutofit fontScale="90000"/>
          </a:bodyPr>
          <a:lstStyle/>
          <a:p>
            <a:r>
              <a:rPr lang="en-IN" dirty="0" smtClean="0">
                <a:solidFill>
                  <a:schemeClr val="bg2">
                    <a:lumMod val="50000"/>
                  </a:schemeClr>
                </a:solidFill>
              </a:rPr>
              <a:t>India’s Tribal Heritage</a:t>
            </a:r>
            <a:endParaRPr lang="en-IN" dirty="0">
              <a:solidFill>
                <a:schemeClr val="bg2">
                  <a:lumMod val="50000"/>
                </a:schemeClr>
              </a:solidFill>
            </a:endParaRPr>
          </a:p>
        </p:txBody>
      </p:sp>
      <p:graphicFrame>
        <p:nvGraphicFramePr>
          <p:cNvPr id="8" name="Diagram 7"/>
          <p:cNvGraphicFramePr/>
          <p:nvPr>
            <p:extLst>
              <p:ext uri="{D42A27DB-BD31-4B8C-83A1-F6EECF244321}">
                <p14:modId xmlns="" xmlns:p14="http://schemas.microsoft.com/office/powerpoint/2010/main" val="1410222640"/>
              </p:ext>
            </p:extLst>
          </p:nvPr>
        </p:nvGraphicFramePr>
        <p:xfrm>
          <a:off x="5292080" y="4581128"/>
          <a:ext cx="3168352" cy="17439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144296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017947897"/>
              </p:ext>
            </p:extLst>
          </p:nvPr>
        </p:nvGraphicFramePr>
        <p:xfrm>
          <a:off x="395535" y="1556792"/>
          <a:ext cx="3744417"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152400"/>
            <a:ext cx="8229600" cy="756320"/>
          </a:xfrm>
        </p:spPr>
        <p:txBody>
          <a:bodyPr/>
          <a:lstStyle/>
          <a:p>
            <a:r>
              <a:rPr lang="en-IN" dirty="0" smtClean="0">
                <a:solidFill>
                  <a:schemeClr val="bg2">
                    <a:lumMod val="50000"/>
                  </a:schemeClr>
                </a:solidFill>
              </a:rPr>
              <a:t>Why a National Policy?</a:t>
            </a:r>
            <a:endParaRPr lang="en-IN" dirty="0">
              <a:solidFill>
                <a:schemeClr val="bg2">
                  <a:lumMod val="50000"/>
                </a:schemeClr>
              </a:solidFill>
            </a:endParaRPr>
          </a:p>
        </p:txBody>
      </p:sp>
      <p:graphicFrame>
        <p:nvGraphicFramePr>
          <p:cNvPr id="8" name="Content Placeholder 3"/>
          <p:cNvGraphicFramePr>
            <a:graphicFrameLocks/>
          </p:cNvGraphicFramePr>
          <p:nvPr>
            <p:extLst>
              <p:ext uri="{D42A27DB-BD31-4B8C-83A1-F6EECF244321}">
                <p14:modId xmlns="" xmlns:p14="http://schemas.microsoft.com/office/powerpoint/2010/main" val="2871666374"/>
              </p:ext>
            </p:extLst>
          </p:nvPr>
        </p:nvGraphicFramePr>
        <p:xfrm>
          <a:off x="4932040" y="1556792"/>
          <a:ext cx="3744416" cy="41373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539552" y="980728"/>
            <a:ext cx="3384376"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smtClean="0">
                <a:solidFill>
                  <a:schemeClr val="bg2">
                    <a:lumMod val="50000"/>
                  </a:schemeClr>
                </a:solidFill>
              </a:rPr>
              <a:t>Problems:</a:t>
            </a:r>
            <a:endParaRPr lang="en-IN" sz="2000" b="1" i="1" dirty="0">
              <a:solidFill>
                <a:schemeClr val="bg2">
                  <a:lumMod val="50000"/>
                </a:schemeClr>
              </a:solidFill>
            </a:endParaRPr>
          </a:p>
        </p:txBody>
      </p:sp>
      <p:sp>
        <p:nvSpPr>
          <p:cNvPr id="12" name="Rectangle 11"/>
          <p:cNvSpPr/>
          <p:nvPr/>
        </p:nvSpPr>
        <p:spPr>
          <a:xfrm>
            <a:off x="5148064" y="980728"/>
            <a:ext cx="3312368"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i="1" dirty="0" smtClean="0">
                <a:solidFill>
                  <a:schemeClr val="bg2">
                    <a:lumMod val="50000"/>
                  </a:schemeClr>
                </a:solidFill>
              </a:rPr>
              <a:t>Policy Objectives:</a:t>
            </a:r>
            <a:endParaRPr lang="en-IN" b="1" i="1" dirty="0">
              <a:solidFill>
                <a:schemeClr val="bg2">
                  <a:lumMod val="50000"/>
                </a:schemeClr>
              </a:solidFill>
            </a:endParaRPr>
          </a:p>
        </p:txBody>
      </p:sp>
    </p:spTree>
    <p:extLst>
      <p:ext uri="{BB962C8B-B14F-4D97-AF65-F5344CB8AC3E}">
        <p14:creationId xmlns="" xmlns:p14="http://schemas.microsoft.com/office/powerpoint/2010/main" val="181467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1836616409"/>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IN" dirty="0" smtClean="0">
                <a:solidFill>
                  <a:schemeClr val="bg2">
                    <a:lumMod val="50000"/>
                  </a:schemeClr>
                </a:solidFill>
              </a:rPr>
              <a:t>Key Elements</a:t>
            </a:r>
            <a:endParaRPr lang="en-IN" dirty="0">
              <a:solidFill>
                <a:schemeClr val="bg2">
                  <a:lumMod val="50000"/>
                </a:schemeClr>
              </a:solidFill>
            </a:endParaRPr>
          </a:p>
        </p:txBody>
      </p:sp>
    </p:spTree>
    <p:extLst>
      <p:ext uri="{BB962C8B-B14F-4D97-AF65-F5344CB8AC3E}">
        <p14:creationId xmlns="" xmlns:p14="http://schemas.microsoft.com/office/powerpoint/2010/main" val="2609360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797460870"/>
              </p:ext>
            </p:extLst>
          </p:nvPr>
        </p:nvGraphicFramePr>
        <p:xfrm>
          <a:off x="457200" y="1052736"/>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57200" y="152400"/>
            <a:ext cx="8229600" cy="612304"/>
          </a:xfrm>
        </p:spPr>
        <p:txBody>
          <a:bodyPr>
            <a:normAutofit fontScale="90000"/>
          </a:bodyPr>
          <a:lstStyle/>
          <a:p>
            <a:r>
              <a:rPr lang="en-IN" dirty="0" smtClean="0"/>
              <a:t>Continued…</a:t>
            </a:r>
            <a:endParaRPr lang="en-IN" dirty="0"/>
          </a:p>
        </p:txBody>
      </p:sp>
    </p:spTree>
    <p:extLst>
      <p:ext uri="{BB962C8B-B14F-4D97-AF65-F5344CB8AC3E}">
        <p14:creationId xmlns="" xmlns:p14="http://schemas.microsoft.com/office/powerpoint/2010/main" val="2174864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075240" cy="4755232"/>
          </a:xfrm>
        </p:spPr>
        <p:txBody>
          <a:bodyPr>
            <a:normAutofit fontScale="85000" lnSpcReduction="20000"/>
          </a:bodyPr>
          <a:lstStyle/>
          <a:p>
            <a:r>
              <a:rPr lang="en-US" dirty="0" smtClean="0"/>
              <a:t>Tribal Community .</a:t>
            </a:r>
          </a:p>
          <a:p>
            <a:endParaRPr lang="en-US" dirty="0" smtClean="0"/>
          </a:p>
          <a:p>
            <a:r>
              <a:rPr lang="en-US" dirty="0" smtClean="0"/>
              <a:t>Ministry of tribal Affair.</a:t>
            </a:r>
          </a:p>
          <a:p>
            <a:endParaRPr lang="en-US" dirty="0" smtClean="0"/>
          </a:p>
          <a:p>
            <a:r>
              <a:rPr lang="en-US" dirty="0" smtClean="0"/>
              <a:t>Ministry of Environment and Forest.</a:t>
            </a:r>
          </a:p>
          <a:p>
            <a:endParaRPr lang="en-US" dirty="0" smtClean="0"/>
          </a:p>
          <a:p>
            <a:r>
              <a:rPr lang="en-US" dirty="0" smtClean="0"/>
              <a:t>Various other Ministries and Departments.</a:t>
            </a:r>
          </a:p>
          <a:p>
            <a:endParaRPr lang="en-US" dirty="0" smtClean="0"/>
          </a:p>
          <a:p>
            <a:r>
              <a:rPr lang="en-US" dirty="0" smtClean="0"/>
              <a:t>NGOs and Civil Societies. </a:t>
            </a:r>
          </a:p>
          <a:p>
            <a:endParaRPr lang="en-US" dirty="0" smtClean="0"/>
          </a:p>
          <a:p>
            <a:r>
              <a:rPr lang="en-US" dirty="0" smtClean="0"/>
              <a:t>Media.</a:t>
            </a:r>
          </a:p>
          <a:p>
            <a:endParaRPr lang="en-US" dirty="0" smtClean="0"/>
          </a:p>
          <a:p>
            <a:r>
              <a:rPr lang="en-US" dirty="0" smtClean="0"/>
              <a:t>Citizens of India</a:t>
            </a:r>
          </a:p>
          <a:p>
            <a:endParaRPr lang="en-US" dirty="0" smtClean="0"/>
          </a:p>
          <a:p>
            <a:endParaRPr lang="en-US" dirty="0" smtClean="0"/>
          </a:p>
          <a:p>
            <a:endParaRPr lang="en-IN" dirty="0"/>
          </a:p>
        </p:txBody>
      </p:sp>
      <p:sp>
        <p:nvSpPr>
          <p:cNvPr id="3" name="Title 2"/>
          <p:cNvSpPr>
            <a:spLocks noGrp="1"/>
          </p:cNvSpPr>
          <p:nvPr>
            <p:ph type="title"/>
          </p:nvPr>
        </p:nvSpPr>
        <p:spPr>
          <a:xfrm>
            <a:off x="457200" y="152400"/>
            <a:ext cx="8229600" cy="684312"/>
          </a:xfrm>
        </p:spPr>
        <p:txBody>
          <a:bodyPr>
            <a:normAutofit fontScale="90000"/>
          </a:bodyPr>
          <a:lstStyle/>
          <a:p>
            <a:r>
              <a:rPr lang="en-US" dirty="0" smtClean="0"/>
              <a:t>Stakeholders in the policy:</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IN"/>
          </a:p>
        </p:txBody>
      </p:sp>
      <p:sp>
        <p:nvSpPr>
          <p:cNvPr id="4" name="Content Placeholder 3"/>
          <p:cNvSpPr>
            <a:spLocks noGrp="1"/>
          </p:cNvSpPr>
          <p:nvPr>
            <p:ph sz="half" idx="2"/>
          </p:nvPr>
        </p:nvSpPr>
        <p:spPr/>
        <p:txBody>
          <a:bodyPr/>
          <a:lstStyle/>
          <a:p>
            <a:endParaRPr lang="en-IN" dirty="0"/>
          </a:p>
        </p:txBody>
      </p:sp>
      <p:sp>
        <p:nvSpPr>
          <p:cNvPr id="6" name="Content Placeholder 5"/>
          <p:cNvSpPr>
            <a:spLocks noGrp="1"/>
          </p:cNvSpPr>
          <p:nvPr>
            <p:ph sz="quarter" idx="4"/>
          </p:nvPr>
        </p:nvSpPr>
        <p:spPr/>
        <p:txBody>
          <a:bodyPr/>
          <a:lstStyle/>
          <a:p>
            <a:endParaRPr lang="en-IN" dirty="0"/>
          </a:p>
        </p:txBody>
      </p:sp>
      <p:sp>
        <p:nvSpPr>
          <p:cNvPr id="2" name="Title 1"/>
          <p:cNvSpPr>
            <a:spLocks noGrp="1"/>
          </p:cNvSpPr>
          <p:nvPr>
            <p:ph type="title"/>
          </p:nvPr>
        </p:nvSpPr>
        <p:spPr>
          <a:xfrm>
            <a:off x="457200" y="274638"/>
            <a:ext cx="8229600" cy="1020762"/>
          </a:xfrm>
        </p:spPr>
        <p:txBody>
          <a:bodyPr/>
          <a:lstStyle/>
          <a:p>
            <a:r>
              <a:rPr lang="en-US" b="1" dirty="0" smtClean="0">
                <a:solidFill>
                  <a:schemeClr val="bg2">
                    <a:lumMod val="50000"/>
                  </a:schemeClr>
                </a:solidFill>
              </a:rPr>
              <a:t>Tribes and Forest </a:t>
            </a:r>
            <a:endParaRPr lang="en-IN" b="1" dirty="0">
              <a:solidFill>
                <a:schemeClr val="bg2">
                  <a:lumMod val="50000"/>
                </a:schemeClr>
              </a:solidFill>
            </a:endParaRPr>
          </a:p>
        </p:txBody>
      </p:sp>
      <p:sp>
        <p:nvSpPr>
          <p:cNvPr id="5" name="Text Placeholder 4"/>
          <p:cNvSpPr>
            <a:spLocks noGrp="1"/>
          </p:cNvSpPr>
          <p:nvPr>
            <p:ph type="body" idx="3"/>
          </p:nvPr>
        </p:nvSpPr>
        <p:spPr/>
        <p:txBody>
          <a:bodyPr/>
          <a:lstStyle/>
          <a:p>
            <a:endParaRPr lang="en-IN"/>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412776"/>
            <a:ext cx="4038600" cy="5133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1412776"/>
            <a:ext cx="4275584" cy="5160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05094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p:txBody>
          <a:bodyPr/>
          <a:lstStyle/>
          <a:p>
            <a:fld id="{89A60015-E588-4DDE-8E67-77F87BD8AA61}" type="slidenum">
              <a:rPr lang="en-GB"/>
              <a:pPr/>
              <a:t>9</a:t>
            </a:fld>
            <a:endParaRPr lang="en-GB"/>
          </a:p>
        </p:txBody>
      </p:sp>
      <p:pic>
        <p:nvPicPr>
          <p:cNvPr id="224258" name="Picture 2" descr="ma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332656"/>
            <a:ext cx="6624736" cy="63001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7598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326</TotalTime>
  <Words>760</Words>
  <Application>Microsoft Office PowerPoint</Application>
  <PresentationFormat>On-screen Show (4:3)</PresentationFormat>
  <Paragraphs>178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Paper</vt:lpstr>
      <vt:lpstr>Public Policy Analysis National Policy on Tribals </vt:lpstr>
      <vt:lpstr>Group Number 15: Members</vt:lpstr>
      <vt:lpstr>India’s Tribal Heritage</vt:lpstr>
      <vt:lpstr>Why a National Policy?</vt:lpstr>
      <vt:lpstr>Key Elements</vt:lpstr>
      <vt:lpstr>Continued…</vt:lpstr>
      <vt:lpstr>Stakeholders in the policy:</vt:lpstr>
      <vt:lpstr>Tribes and Forest </vt:lpstr>
      <vt:lpstr>Slide 9</vt:lpstr>
      <vt:lpstr>National Forest Policy</vt:lpstr>
      <vt:lpstr>Tribal People and Forests </vt:lpstr>
      <vt:lpstr>JFM TRIANGLE</vt:lpstr>
      <vt:lpstr>Is Joint Forest Management(JFM) relevant?</vt:lpstr>
      <vt:lpstr>Peoples perception Now a days</vt:lpstr>
      <vt:lpstr>ROLE OF NGOs</vt:lpstr>
      <vt:lpstr>ROLE OF MEDIA</vt:lpstr>
      <vt:lpstr>Role of Civil Society</vt:lpstr>
      <vt:lpstr>TRIBAL POLICY: INDIA AND WORLD INTERNATIONAL PERSPECTIVE</vt:lpstr>
      <vt:lpstr>TRIBAL POLICY: INDIA AND WORLD INTERNATIONAL PERSPECTIVE</vt:lpstr>
      <vt:lpstr>Analysis: Shift in Policy Approach</vt:lpstr>
      <vt:lpstr>Policy Gaps:</vt:lpstr>
      <vt:lpstr>Suggestions….</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Analysis</dc:title>
  <dc:creator>hrd</dc:creator>
  <cp:lastModifiedBy>deepak</cp:lastModifiedBy>
  <cp:revision>50</cp:revision>
  <dcterms:created xsi:type="dcterms:W3CDTF">2012-11-19T15:59:01Z</dcterms:created>
  <dcterms:modified xsi:type="dcterms:W3CDTF">2012-11-22T02:58:35Z</dcterms:modified>
</cp:coreProperties>
</file>